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1172-F896-4FDF-AC79-207B7BEC2B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6000" dirty="0">
                <a:solidFill>
                  <a:schemeClr val="bg1"/>
                </a:solidFill>
              </a:rPr>
              <a:t>Úlohy keramického odboru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179BBA-8167-495B-BC1B-12544E79B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solidFill>
                  <a:schemeClr val="bg1"/>
                </a:solidFill>
              </a:rPr>
              <a:t>II. úloha</a:t>
            </a:r>
          </a:p>
        </p:txBody>
      </p:sp>
    </p:spTree>
    <p:extLst>
      <p:ext uri="{BB962C8B-B14F-4D97-AF65-F5344CB8AC3E}">
        <p14:creationId xmlns:p14="http://schemas.microsoft.com/office/powerpoint/2010/main" val="2262456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3B5D66F3-5A1A-4BD7-A4E4-BC93E31BD7F7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D2CD5DDE-5BD4-4681-9C82-2418C8C43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7" t="3792" r="11226"/>
          <a:stretch/>
        </p:blipFill>
        <p:spPr>
          <a:xfrm>
            <a:off x="1385711" y="1237674"/>
            <a:ext cx="4389925" cy="435725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7D74B6D-80B2-427A-8FD7-4957E2467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23" t="21673" r="-14723" b="11915"/>
          <a:stretch/>
        </p:blipFill>
        <p:spPr>
          <a:xfrm rot="16200000">
            <a:off x="6126731" y="825394"/>
            <a:ext cx="5059164" cy="44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3B5D66F3-5A1A-4BD7-A4E4-BC93E31BD7F7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51CEB420-4597-4F12-930B-4291C800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8" t="5191" r="20359" b="11212"/>
          <a:stretch/>
        </p:blipFill>
        <p:spPr>
          <a:xfrm>
            <a:off x="1229166" y="959527"/>
            <a:ext cx="4672870" cy="448299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C5B3C2A-B3CE-48A3-B7FB-C1F367EA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28" b="2424"/>
          <a:stretch/>
        </p:blipFill>
        <p:spPr>
          <a:xfrm>
            <a:off x="6607706" y="959527"/>
            <a:ext cx="4161163" cy="48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0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163E19F7-7893-49E5-94BE-E375200BD8B2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Obrázok 11">
            <a:extLst>
              <a:ext uri="{FF2B5EF4-FFF2-40B4-BE49-F238E27FC236}">
                <a16:creationId xmlns:a16="http://schemas.microsoft.com/office/drawing/2014/main" id="{B8123FF9-FE5A-46F4-9A2A-BB0394614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8" r="42687"/>
          <a:stretch/>
        </p:blipFill>
        <p:spPr>
          <a:xfrm>
            <a:off x="1366981" y="1272491"/>
            <a:ext cx="4277572" cy="360000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B51BEEC4-73F4-4D31-95C3-2A6856ED0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464" y="1272491"/>
            <a:ext cx="345455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56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3B5D66F3-5A1A-4BD7-A4E4-BC93E31BD7F7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7D35E998-499E-4F6A-8567-240ECED27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8" t="4073" r="-1" b="-2395"/>
          <a:stretch/>
        </p:blipFill>
        <p:spPr>
          <a:xfrm rot="5400000">
            <a:off x="1095255" y="1421309"/>
            <a:ext cx="4454694" cy="379188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FFB2D9A-7F87-43C6-8E03-5C4B28C8B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3" t="-1178" r="10853" b="-1"/>
          <a:stretch/>
        </p:blipFill>
        <p:spPr>
          <a:xfrm rot="5400000">
            <a:off x="6461536" y="1158476"/>
            <a:ext cx="4454695" cy="431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73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3B5D66F3-5A1A-4BD7-A4E4-BC93E31BD7F7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2E1FE10D-A53F-4B6D-94B3-9BED8DCB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08" y="1055259"/>
            <a:ext cx="4280730" cy="436648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80BDC4D-FFD9-49D4-8C2D-C1D94CF00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9" t="1090" r="17125" b="178"/>
          <a:stretch/>
        </p:blipFill>
        <p:spPr>
          <a:xfrm rot="5400000">
            <a:off x="6762598" y="1169024"/>
            <a:ext cx="4433457" cy="42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33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3B5D66F3-5A1A-4BD7-A4E4-BC93E31BD7F7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D6E3FA6C-1BCD-4EE4-9B2C-E05AF14DC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9" r="17609" b="3652"/>
          <a:stretch/>
        </p:blipFill>
        <p:spPr>
          <a:xfrm rot="5400000">
            <a:off x="715666" y="1372082"/>
            <a:ext cx="4823029" cy="403494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CA834AA-E5A7-4CC8-BA58-E9488307A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8" t="2214" r="11376"/>
          <a:stretch/>
        </p:blipFill>
        <p:spPr>
          <a:xfrm>
            <a:off x="6213382" y="978041"/>
            <a:ext cx="4849091" cy="48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42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3B5D66F3-5A1A-4BD7-A4E4-BC93E31BD7F7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0E4907D7-08EA-4EB1-8E18-A54B2041F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8" t="103" b="10905"/>
          <a:stretch/>
        </p:blipFill>
        <p:spPr>
          <a:xfrm>
            <a:off x="1224009" y="1065727"/>
            <a:ext cx="4049956" cy="474981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4BFF48B-FFE0-45BF-8B7F-A0568E8DB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45" t="15376" r="15536" b="13785"/>
          <a:stretch/>
        </p:blipFill>
        <p:spPr>
          <a:xfrm rot="16200000">
            <a:off x="6424575" y="1134469"/>
            <a:ext cx="4726416" cy="45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33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3B5D66F3-5A1A-4BD7-A4E4-BC93E31BD7F7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1E66245F-7E41-4DB6-8643-5FD5B2958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7" r="17487" b="2680"/>
          <a:stretch/>
        </p:blipFill>
        <p:spPr>
          <a:xfrm>
            <a:off x="1262976" y="969819"/>
            <a:ext cx="4414982" cy="435956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1402B9C-2F7A-4D18-B64D-143228658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2" t="7496" r="19712" b="10887"/>
          <a:stretch/>
        </p:blipFill>
        <p:spPr>
          <a:xfrm>
            <a:off x="6430171" y="969818"/>
            <a:ext cx="4498854" cy="435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3B5D66F3-5A1A-4BD7-A4E4-BC93E31BD7F7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945EB968-1A40-4C7D-8018-5282442EB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48" b="3796"/>
          <a:stretch/>
        </p:blipFill>
        <p:spPr>
          <a:xfrm>
            <a:off x="1185482" y="1175229"/>
            <a:ext cx="4387273" cy="450753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569466C-8C93-4CCD-9457-D32519814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2" t="-710" r="6573" b="710"/>
          <a:stretch/>
        </p:blipFill>
        <p:spPr>
          <a:xfrm>
            <a:off x="6096000" y="1175229"/>
            <a:ext cx="4910518" cy="450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31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3B5D66F3-5A1A-4BD7-A4E4-BC93E31BD7F7}"/>
              </a:ext>
            </a:extLst>
          </p:cNvPr>
          <p:cNvCxnSpPr>
            <a:cxnSpLocks/>
          </p:cNvCxnSpPr>
          <p:nvPr/>
        </p:nvCxnSpPr>
        <p:spPr>
          <a:xfrm>
            <a:off x="1109708" y="744289"/>
            <a:ext cx="99725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6D8DBDC4-ECD5-4174-ABA7-6D2ECDE21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1" t="2414" r="18815" b="2507"/>
          <a:stretch/>
        </p:blipFill>
        <p:spPr>
          <a:xfrm>
            <a:off x="1200727" y="1191487"/>
            <a:ext cx="4782923" cy="428567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1AD2B0D-2362-4F28-BF28-924DDE946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9" r="13726"/>
          <a:stretch/>
        </p:blipFill>
        <p:spPr>
          <a:xfrm>
            <a:off x="6790943" y="1191486"/>
            <a:ext cx="4080258" cy="42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9711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56</TotalTime>
  <Words>6</Words>
  <Application>Microsoft Office PowerPoint</Application>
  <PresentationFormat>Širokouhlá</PresentationFormat>
  <Paragraphs>2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4" baseType="lpstr">
      <vt:lpstr>Arial</vt:lpstr>
      <vt:lpstr>Rockwell</vt:lpstr>
      <vt:lpstr>Galéria</vt:lpstr>
      <vt:lpstr>Úlohy keramického odboru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Správca</dc:creator>
  <cp:lastModifiedBy>Správca</cp:lastModifiedBy>
  <cp:revision>16</cp:revision>
  <dcterms:created xsi:type="dcterms:W3CDTF">2020-05-05T17:35:19Z</dcterms:created>
  <dcterms:modified xsi:type="dcterms:W3CDTF">2020-06-09T18:11:41Z</dcterms:modified>
</cp:coreProperties>
</file>