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5/22/2020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61NWsf9mCP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DMi31olaE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bDc0_7sWaz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KAPOR  </a:t>
            </a:r>
            <a:r>
              <a:rPr lang="sk-SK" dirty="0" smtClean="0"/>
              <a:t>OBYČAJNÝ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RYBY</a:t>
            </a:r>
          </a:p>
          <a:p>
            <a:r>
              <a:rPr lang="sk-SK" dirty="0" smtClean="0"/>
              <a:t>3. ROČNÍK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Obrázok 4" descr="kap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186" y="154380"/>
            <a:ext cx="4689743" cy="3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651" y="264005"/>
            <a:ext cx="7620000" cy="1143000"/>
          </a:xfrm>
        </p:spPr>
        <p:txBody>
          <a:bodyPr/>
          <a:lstStyle/>
          <a:p>
            <a:r>
              <a:rPr lang="sk-SK" b="1" dirty="0" smtClean="0"/>
              <a:t>KAPOR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5835" y="1600200"/>
            <a:ext cx="4133661" cy="4660751"/>
          </a:xfrm>
        </p:spPr>
        <p:txBody>
          <a:bodyPr>
            <a:normAutofit lnSpcReduction="10000"/>
          </a:bodyPr>
          <a:lstStyle/>
          <a:p>
            <a:r>
              <a:rPr lang="sk-SK" sz="3600" dirty="0" smtClean="0"/>
              <a:t>Žije v rybníkoch, vo vodných priehradách a v pomaly tečúcich vodách.</a:t>
            </a:r>
          </a:p>
          <a:p>
            <a:r>
              <a:rPr lang="sk-SK" sz="3600" b="1" dirty="0" smtClean="0"/>
              <a:t>Zimu prežije tak, že sa schová do bahna a nehýbe sa.</a:t>
            </a:r>
          </a:p>
          <a:p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 descr="SÃºvisiaci obrÃ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878" y="1292937"/>
            <a:ext cx="3503221" cy="2754670"/>
          </a:xfrm>
          <a:prstGeom prst="rect">
            <a:avLst/>
          </a:prstGeom>
          <a:noFill/>
        </p:spPr>
      </p:pic>
      <p:pic>
        <p:nvPicPr>
          <p:cNvPr id="5126" name="Picture 6" descr="Nesmieme zabudnÃºÅ¥ ani na pravidelnÃº obnovu  otvorov v Ä¾ad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274" y="4191990"/>
            <a:ext cx="3472950" cy="2313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2018" y="306536"/>
            <a:ext cx="7620000" cy="1143000"/>
          </a:xfrm>
        </p:spPr>
        <p:txBody>
          <a:bodyPr/>
          <a:lstStyle/>
          <a:p>
            <a:r>
              <a:rPr lang="sk-SK" b="1" dirty="0" smtClean="0"/>
              <a:t>KAPOR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7637" y="1462666"/>
            <a:ext cx="8156966" cy="2313687"/>
          </a:xfrm>
        </p:spPr>
        <p:txBody>
          <a:bodyPr>
            <a:normAutofit fontScale="85000" lnSpcReduction="20000"/>
          </a:bodyPr>
          <a:lstStyle/>
          <a:p>
            <a:r>
              <a:rPr lang="sk-SK" sz="3600" dirty="0" smtClean="0"/>
              <a:t>Jeho telo je prispôsobené životu vo vode.</a:t>
            </a:r>
          </a:p>
          <a:p>
            <a:r>
              <a:rPr lang="sk-SK" sz="3600" b="1" dirty="0" smtClean="0"/>
              <a:t>Je pokryté slizkou kožou a šupinami.</a:t>
            </a:r>
          </a:p>
          <a:p>
            <a:r>
              <a:rPr lang="sk-SK" sz="3600" dirty="0" smtClean="0"/>
              <a:t>Hlavu má zrastenú s trupom, ústa bezzubé a okolo nich má hmatové fúzy.</a:t>
            </a:r>
          </a:p>
          <a:p>
            <a:r>
              <a:rPr lang="sk-SK" sz="3600" b="1" dirty="0" smtClean="0"/>
              <a:t>Pomocou nich vyhľadáva potratu.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 descr="VÃ½sledok vyhÄ¾adÃ¡vania obrÃ¡zkov pre dopyt kapor obyÄajnÃ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33" y="3716977"/>
            <a:ext cx="5664102" cy="2877148"/>
          </a:xfrm>
          <a:prstGeom prst="rect">
            <a:avLst/>
          </a:prstGeom>
          <a:noFill/>
        </p:spPr>
      </p:pic>
      <p:pic>
        <p:nvPicPr>
          <p:cNvPr id="4100" name="Picture 4" descr="VÃ½sledok vyhÄ¾adÃ¡vania obrÃ¡zkov pre dopyt Å¡upi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846" y="3788229"/>
            <a:ext cx="2810827" cy="1579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080" y="295903"/>
            <a:ext cx="7620000" cy="1143000"/>
          </a:xfrm>
        </p:spPr>
        <p:txBody>
          <a:bodyPr/>
          <a:lstStyle/>
          <a:p>
            <a:r>
              <a:rPr lang="sk-SK" b="1" dirty="0" smtClean="0"/>
              <a:t>KAPOR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8978" y="1600200"/>
            <a:ext cx="4063018" cy="48006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Dýcha žiabrami.</a:t>
            </a:r>
          </a:p>
          <a:p>
            <a:r>
              <a:rPr lang="sk-SK" sz="3600" b="1" dirty="0" smtClean="0"/>
              <a:t>Pohyb mu umožňujú plutvy.</a:t>
            </a:r>
          </a:p>
          <a:p>
            <a:r>
              <a:rPr lang="sk-SK" sz="3600" dirty="0" smtClean="0"/>
              <a:t>Živí sa vodnými rastlinami a drobnými živočíchmi  žijúcimi na dne.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VÃ½sledok vyhÄ¾adÃ¡vania obrÃ¡zkov pre dopyt potrava kap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092" y="1291412"/>
            <a:ext cx="3430773" cy="2569843"/>
          </a:xfrm>
          <a:prstGeom prst="rect">
            <a:avLst/>
          </a:prstGeom>
          <a:noFill/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982" y="4050297"/>
            <a:ext cx="4442568" cy="249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KAPOR  </a:t>
            </a:r>
            <a:r>
              <a:rPr lang="sk-SK" dirty="0" smtClean="0"/>
              <a:t>OBYČAJNÝ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4326" y="1762125"/>
            <a:ext cx="3209924" cy="4191000"/>
          </a:xfrm>
        </p:spPr>
        <p:txBody>
          <a:bodyPr>
            <a:normAutofit/>
          </a:bodyPr>
          <a:lstStyle/>
          <a:p>
            <a:r>
              <a:rPr lang="sk-SK" sz="3600" dirty="0" smtClean="0"/>
              <a:t>Samička kapra vypúšťa do vody </a:t>
            </a:r>
            <a:r>
              <a:rPr lang="sk-SK" sz="3600" b="1" dirty="0" smtClean="0"/>
              <a:t>ikry - vajíčka.</a:t>
            </a:r>
          </a:p>
          <a:p>
            <a:r>
              <a:rPr lang="sk-SK" sz="3600" dirty="0" smtClean="0"/>
              <a:t>Z nich sa liahnu malé rybky.</a:t>
            </a:r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7" name="Skupina 16"/>
          <p:cNvGrpSpPr/>
          <p:nvPr/>
        </p:nvGrpSpPr>
        <p:grpSpPr>
          <a:xfrm>
            <a:off x="3531972" y="1057275"/>
            <a:ext cx="4765302" cy="5191125"/>
            <a:chOff x="3531972" y="1057275"/>
            <a:chExt cx="4765302" cy="5191125"/>
          </a:xfrm>
        </p:grpSpPr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 t="7720" r="4683" b="11636"/>
            <a:stretch>
              <a:fillRect/>
            </a:stretch>
          </p:blipFill>
          <p:spPr bwMode="auto">
            <a:xfrm>
              <a:off x="3531972" y="1552575"/>
              <a:ext cx="4697628" cy="469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SÃºvisiaci obrÃ¡zok"/>
            <p:cNvPicPr>
              <a:picLocks noChangeAspect="1" noChangeArrowheads="1"/>
            </p:cNvPicPr>
            <p:nvPr/>
          </p:nvPicPr>
          <p:blipFill>
            <a:blip r:embed="rId3" cstate="print"/>
            <a:srcRect t="9700" b="7474"/>
            <a:stretch>
              <a:fillRect/>
            </a:stretch>
          </p:blipFill>
          <p:spPr bwMode="auto">
            <a:xfrm rot="20468125">
              <a:off x="4456792" y="1057275"/>
              <a:ext cx="3010808" cy="1743075"/>
            </a:xfrm>
            <a:prstGeom prst="rect">
              <a:avLst/>
            </a:prstGeom>
            <a:noFill/>
          </p:spPr>
        </p:pic>
        <p:pic>
          <p:nvPicPr>
            <p:cNvPr id="2059" name="Picture 11" descr="SÃºvisiaci obrÃ¡zok"/>
            <p:cNvPicPr>
              <a:picLocks noChangeAspect="1" noChangeArrowheads="1"/>
            </p:cNvPicPr>
            <p:nvPr/>
          </p:nvPicPr>
          <p:blipFill>
            <a:blip r:embed="rId4" cstate="print"/>
            <a:srcRect t="19855" b="20581"/>
            <a:stretch>
              <a:fillRect/>
            </a:stretch>
          </p:blipFill>
          <p:spPr bwMode="auto">
            <a:xfrm rot="20254270" flipH="1">
              <a:off x="6915819" y="3711249"/>
              <a:ext cx="1381455" cy="858083"/>
            </a:xfrm>
            <a:prstGeom prst="rect">
              <a:avLst/>
            </a:prstGeom>
            <a:noFill/>
          </p:spPr>
        </p:pic>
        <p:pic>
          <p:nvPicPr>
            <p:cNvPr id="2061" name="Picture 13" descr="VÃ½sledok vyhÄ¾adÃ¡vania obrÃ¡zkov pre dopyt vÃ½voj kapra"/>
            <p:cNvPicPr>
              <a:picLocks noChangeAspect="1" noChangeArrowheads="1"/>
            </p:cNvPicPr>
            <p:nvPr/>
          </p:nvPicPr>
          <p:blipFill>
            <a:blip r:embed="rId5" cstate="print"/>
            <a:srcRect t="16131" b="17439"/>
            <a:stretch>
              <a:fillRect/>
            </a:stretch>
          </p:blipFill>
          <p:spPr bwMode="auto">
            <a:xfrm rot="20466870" flipH="1">
              <a:off x="5323907" y="5231855"/>
              <a:ext cx="1660714" cy="7314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7620000" cy="1143000"/>
          </a:xfrm>
        </p:spPr>
        <p:txBody>
          <a:bodyPr/>
          <a:lstStyle/>
          <a:p>
            <a:r>
              <a:rPr lang="sk-SK" dirty="0" smtClean="0"/>
              <a:t>Pozrite </a:t>
            </a:r>
            <a:r>
              <a:rPr lang="sk-SK" smtClean="0"/>
              <a:t>si </a:t>
            </a:r>
            <a:r>
              <a:rPr lang="sk-SK" b="1" smtClean="0"/>
              <a:t>video</a:t>
            </a:r>
            <a:r>
              <a:rPr lang="sk-SK" smtClean="0"/>
              <a:t>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205" t="23068" r="49726" b="39671"/>
          <a:stretch>
            <a:fillRect/>
          </a:stretch>
        </p:blipFill>
        <p:spPr bwMode="auto">
          <a:xfrm>
            <a:off x="450111" y="1571626"/>
            <a:ext cx="3630576" cy="187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638" t="21472" r="49103" b="39938"/>
          <a:stretch>
            <a:fillRect/>
          </a:stretch>
        </p:blipFill>
        <p:spPr bwMode="auto">
          <a:xfrm>
            <a:off x="2185213" y="4039265"/>
            <a:ext cx="3976576" cy="20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4122" t="19801" r="47548" b="40625"/>
          <a:stretch>
            <a:fillRect/>
          </a:stretch>
        </p:blipFill>
        <p:spPr bwMode="auto">
          <a:xfrm>
            <a:off x="4449726" y="1563872"/>
            <a:ext cx="3615070" cy="18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lastná 30">
      <a:dk1>
        <a:sysClr val="windowText" lastClr="000000"/>
      </a:dk1>
      <a:lt1>
        <a:sysClr val="window" lastClr="FFFFFF"/>
      </a:lt1>
      <a:dk2>
        <a:srgbClr val="3891A7"/>
      </a:dk2>
      <a:lt2>
        <a:srgbClr val="E7DEC9"/>
      </a:lt2>
      <a:accent1>
        <a:srgbClr val="637F26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352</TotalTime>
  <Words>120</Words>
  <Application>Microsoft Office PowerPoint</Application>
  <PresentationFormat>Prezentácia na obrazovke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Adjacency</vt:lpstr>
      <vt:lpstr>KAPOR  OBYČAJNÝ</vt:lpstr>
      <vt:lpstr>KAPOR  OBYČAJNÝ</vt:lpstr>
      <vt:lpstr>KAPOR  OBYČAJNÝ</vt:lpstr>
      <vt:lpstr>KAPOR  OBYČAJNÝ</vt:lpstr>
      <vt:lpstr>KAPOR  OBYČAJNÝ</vt:lpstr>
      <vt:lpstr>Pozrite si video...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Renáta Šaranová</cp:lastModifiedBy>
  <cp:revision>29</cp:revision>
  <dcterms:created xsi:type="dcterms:W3CDTF">2014-09-16T21:27:06Z</dcterms:created>
  <dcterms:modified xsi:type="dcterms:W3CDTF">2020-05-22T12:47:24Z</dcterms:modified>
</cp:coreProperties>
</file>