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3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3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3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99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0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2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9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8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1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9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4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04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6DAF-968A-43CB-83C1-31064A7B0BC3}" type="datetimeFigureOut">
              <a:rPr lang="sk-SK" smtClean="0"/>
              <a:t>20.5.2020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DCEE-9B25-4C8D-BC68-05A88E7F3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1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93820" y="847589"/>
            <a:ext cx="67313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</a:t>
            </a:r>
            <a:endParaRPr lang="sk-SK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329021" y="4463625"/>
            <a:ext cx="265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ročník</a:t>
            </a:r>
          </a:p>
        </p:txBody>
      </p:sp>
    </p:spTree>
    <p:extLst>
      <p:ext uri="{BB962C8B-B14F-4D97-AF65-F5344CB8AC3E}">
        <p14:creationId xmlns:p14="http://schemas.microsoft.com/office/powerpoint/2010/main" val="3151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708249" y="2967335"/>
            <a:ext cx="6775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Ďakujem za pozornosť!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51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1" y="192099"/>
            <a:ext cx="4987635" cy="39940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7" y="419944"/>
            <a:ext cx="5304559" cy="3766237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119465" y="4567536"/>
            <a:ext cx="606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cap="none" spc="0" dirty="0" smtClean="0">
                <a:ln/>
                <a:solidFill>
                  <a:schemeClr val="accent2"/>
                </a:solidFill>
                <a:effectLst/>
              </a:rPr>
              <a:t>Potravový reťazec predstavuje </a:t>
            </a:r>
          </a:p>
          <a:p>
            <a:pPr algn="ctr"/>
            <a:r>
              <a:rPr lang="sk-SK" sz="3600" b="1" cap="none" spc="0" dirty="0" smtClean="0">
                <a:ln/>
                <a:solidFill>
                  <a:schemeClr val="accent2"/>
                </a:solidFill>
                <a:effectLst/>
              </a:rPr>
              <a:t>kolobeh potravy v prírode. </a:t>
            </a:r>
            <a:endParaRPr lang="sk-SK" sz="36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4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6799" y="203353"/>
            <a:ext cx="10801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 – kolobeh potravy </a:t>
            </a:r>
          </a:p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 môže začať takto: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12878" y="1961867"/>
            <a:ext cx="9779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 Zelenými rastlinami sa živia  - </a:t>
            </a:r>
            <a:r>
              <a:rPr lang="sk-SK" sz="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bylinožravce.</a:t>
            </a:r>
            <a:endParaRPr lang="sk-SK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0" y="3467101"/>
            <a:ext cx="4212915" cy="22279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10" y="3992275"/>
            <a:ext cx="4578667" cy="17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63" y="966354"/>
            <a:ext cx="998960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71600" y="504690"/>
            <a:ext cx="1057794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Potravový reťazec  :</a:t>
            </a:r>
          </a:p>
          <a:p>
            <a:pPr algn="ctr"/>
            <a:r>
              <a:rPr lang="sk-SK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Bylinožravce sú potravou pre </a:t>
            </a:r>
            <a:r>
              <a:rPr lang="sk-SK" sz="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mäsožravce</a:t>
            </a:r>
            <a:r>
              <a:rPr lang="sk-SK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, ale aj pre </a:t>
            </a:r>
            <a:r>
              <a:rPr lang="sk-SK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všežravce</a:t>
            </a:r>
            <a:r>
              <a:rPr lang="sk-SK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tie sú zas potravou pre </a:t>
            </a:r>
            <a:r>
              <a:rPr lang="sk-SK" sz="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dravce.</a:t>
            </a:r>
            <a:endParaRPr lang="sk-SK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79" y="3179617"/>
            <a:ext cx="5011208" cy="3230707"/>
          </a:xfrm>
          <a:prstGeom prst="rect">
            <a:avLst/>
          </a:prstGeom>
        </p:spPr>
      </p:pic>
      <p:pic>
        <p:nvPicPr>
          <p:cNvPr id="1026" name="Picture 2" descr="Súbor:Order Carniv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2840447"/>
            <a:ext cx="3865129" cy="35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71500" y="668490"/>
            <a:ext cx="10629900" cy="498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k-SK" b="1" u="sng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Mäsožravce a </a:t>
            </a:r>
            <a:r>
              <a:rPr lang="sk-SK" b="1" u="sng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všežravce</a:t>
            </a:r>
            <a:endParaRPr lang="sk-SK" b="1" u="sng" cap="al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Mäsožravce -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 typické tým, že sa živia inými živočíchmi  –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lovia</a:t>
            </a: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ich. </a:t>
            </a: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Majú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vyspelé zmysly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dobrý zrak, čuch a sluch, bleskurýchly beh, vytrvalosť pri love, ostré zuby a pazúry /hlavne dravce/</a:t>
            </a: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Pavúky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lovia do siete, útočia zo skrýše – lovia hmyz, malé stavovce</a:t>
            </a: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Skokan hnedý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má lepkavý jazyk – loví muchy, mravce, pavúky </a:t>
            </a: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Šťuka obyčajná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loví ryby</a:t>
            </a:r>
            <a:endParaRPr lang="sk-SK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Sokol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myšiar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loví  myši, hraboše, žaby, veľký hmyz, patrí medzi </a:t>
            </a:r>
            <a:r>
              <a:rPr lang="sk-SK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dravce.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Všežravce</a:t>
            </a:r>
            <a:r>
              <a:rPr lang="sk-SK" dirty="0">
                <a:solidFill>
                  <a:srgbClr val="1A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solidFill>
                  <a:srgbClr val="1A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 </a:t>
            </a:r>
            <a:r>
              <a:rPr lang="sk-SK" dirty="0">
                <a:solidFill>
                  <a:srgbClr val="1A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živia rastlinnou aj živočíšnou potravou (napr. človek, </a:t>
            </a:r>
            <a:r>
              <a:rPr lang="sk-SK" dirty="0" smtClean="0">
                <a:solidFill>
                  <a:srgbClr val="1A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medveď)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98963" y="374073"/>
            <a:ext cx="7419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Potravový reťazec </a:t>
            </a:r>
            <a:r>
              <a:rPr lang="sk-S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sk-S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Baktérie a huby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23555" y="2462645"/>
            <a:ext cx="9809018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Rozkladajú odumreté časti rastlín, húb, mŕtve živočíchy a výlučky živočíchov.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Dodávajú tak znovu </a:t>
            </a:r>
            <a:r>
              <a:rPr lang="sk-SK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živiny ( výživné </a:t>
            </a: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látky )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zeleným rastlinám.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Uzatvárajú obeh látok v ekosystéme.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98" y="3701452"/>
            <a:ext cx="2458748" cy="28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4" y="778995"/>
            <a:ext cx="3481820" cy="529925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515099" y="2951019"/>
            <a:ext cx="4790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Potravový reťazec: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1" dirty="0" smtClean="0"/>
              <a:t>na súši </a:t>
            </a:r>
            <a:endParaRPr lang="sk-SK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1" dirty="0" smtClean="0"/>
              <a:t>vo vode</a:t>
            </a:r>
            <a:endParaRPr lang="sk-SK" sz="3600" b="1" dirty="0"/>
          </a:p>
        </p:txBody>
      </p:sp>
      <p:sp>
        <p:nvSpPr>
          <p:cNvPr id="5" name="Obdĺžnik 4"/>
          <p:cNvSpPr/>
          <p:nvPr/>
        </p:nvSpPr>
        <p:spPr>
          <a:xfrm>
            <a:off x="5683827" y="946712"/>
            <a:ext cx="56214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Zloženie potravového reťazca závisí aj od  prírodného spoločenstva, v ktorom živočíchy žijú.</a:t>
            </a:r>
            <a:endParaRPr lang="sk-SK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41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3" y="2125524"/>
            <a:ext cx="6477000" cy="44053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65" y="643813"/>
            <a:ext cx="5073200" cy="66452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670965" y="781422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v</a:t>
            </a:r>
            <a:r>
              <a:rPr lang="sk-SK" sz="2800" dirty="0" smtClean="0"/>
              <a:t>yjadruje  potravovú závislosť jednotlivých členov, žijúcich v danom prírodnom spoločenstve.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10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169</Words>
  <Application>Microsoft Office PowerPoint</Application>
  <PresentationFormat>Širokouhlá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Lubica Machavova</dc:creator>
  <cp:lastModifiedBy>Beata Kloudová</cp:lastModifiedBy>
  <cp:revision>14</cp:revision>
  <dcterms:created xsi:type="dcterms:W3CDTF">2020-04-05T17:15:11Z</dcterms:created>
  <dcterms:modified xsi:type="dcterms:W3CDTF">2020-05-20T17:46:02Z</dcterms:modified>
</cp:coreProperties>
</file>