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6"/>
  </p:notesMasterIdLst>
  <p:sldIdLst>
    <p:sldId id="256" r:id="rId2"/>
    <p:sldId id="264" r:id="rId3"/>
    <p:sldId id="265" r:id="rId4"/>
    <p:sldId id="268" r:id="rId5"/>
    <p:sldId id="259" r:id="rId6"/>
    <p:sldId id="260" r:id="rId7"/>
    <p:sldId id="270" r:id="rId8"/>
    <p:sldId id="258" r:id="rId9"/>
    <p:sldId id="261" r:id="rId10"/>
    <p:sldId id="262" r:id="rId11"/>
    <p:sldId id="263" r:id="rId12"/>
    <p:sldId id="266" r:id="rId13"/>
    <p:sldId id="269"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4D742-609F-43FC-94B5-E52508C3119D}" v="1" dt="2021-05-09T14:42:03.126"/>
    <p1510:client id="{8CEAAD46-7E51-4B1E-ACD6-42EACCC57429}" v="18" dt="2021-05-10T20:48:12.741"/>
    <p1510:client id="{D630861E-A7FA-4EC6-AE7B-29C811878468}" v="2" dt="2021-05-10T20:45:07.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lina Gajda" userId="S::gajda_ewelina_1761004@spbychlew.onmicrosoft.com::48dd5c9d-9519-42b6-b3b5-59d6e434c647" providerId="AD" clId="Web-{8CEAAD46-7E51-4B1E-ACD6-42EACCC57429}"/>
    <pc:docChg chg="modSld">
      <pc:chgData name="Ewelina Gajda" userId="S::gajda_ewelina_1761004@spbychlew.onmicrosoft.com::48dd5c9d-9519-42b6-b3b5-59d6e434c647" providerId="AD" clId="Web-{8CEAAD46-7E51-4B1E-ACD6-42EACCC57429}" dt="2021-05-10T20:48:12.725" v="7" actId="20577"/>
      <pc:docMkLst>
        <pc:docMk/>
      </pc:docMkLst>
      <pc:sldChg chg="modSp">
        <pc:chgData name="Ewelina Gajda" userId="S::gajda_ewelina_1761004@spbychlew.onmicrosoft.com::48dd5c9d-9519-42b6-b3b5-59d6e434c647" providerId="AD" clId="Web-{8CEAAD46-7E51-4B1E-ACD6-42EACCC57429}" dt="2021-05-10T20:47:20.427" v="3" actId="20577"/>
        <pc:sldMkLst>
          <pc:docMk/>
          <pc:sldMk cId="4230244680" sldId="261"/>
        </pc:sldMkLst>
        <pc:spChg chg="mod">
          <ac:chgData name="Ewelina Gajda" userId="S::gajda_ewelina_1761004@spbychlew.onmicrosoft.com::48dd5c9d-9519-42b6-b3b5-59d6e434c647" providerId="AD" clId="Web-{8CEAAD46-7E51-4B1E-ACD6-42EACCC57429}" dt="2021-05-10T20:47:20.427" v="3" actId="20577"/>
          <ac:spMkLst>
            <pc:docMk/>
            <pc:sldMk cId="4230244680" sldId="261"/>
            <ac:spMk id="3" creationId="{3DD39998-D2E7-4527-A4E0-6DFC7FB7EDB0}"/>
          </ac:spMkLst>
        </pc:spChg>
      </pc:sldChg>
      <pc:sldChg chg="modSp">
        <pc:chgData name="Ewelina Gajda" userId="S::gajda_ewelina_1761004@spbychlew.onmicrosoft.com::48dd5c9d-9519-42b6-b3b5-59d6e434c647" providerId="AD" clId="Web-{8CEAAD46-7E51-4B1E-ACD6-42EACCC57429}" dt="2021-05-10T20:47:36.662" v="5" actId="1076"/>
        <pc:sldMkLst>
          <pc:docMk/>
          <pc:sldMk cId="2875202055" sldId="263"/>
        </pc:sldMkLst>
        <pc:picChg chg="mod">
          <ac:chgData name="Ewelina Gajda" userId="S::gajda_ewelina_1761004@spbychlew.onmicrosoft.com::48dd5c9d-9519-42b6-b3b5-59d6e434c647" providerId="AD" clId="Web-{8CEAAD46-7E51-4B1E-ACD6-42EACCC57429}" dt="2021-05-10T20:47:36.662" v="5" actId="1076"/>
          <ac:picMkLst>
            <pc:docMk/>
            <pc:sldMk cId="2875202055" sldId="263"/>
            <ac:picMk id="5" creationId="{90E09E16-1FC0-4FD0-9FC7-FB39B5860D91}"/>
          </ac:picMkLst>
        </pc:picChg>
      </pc:sldChg>
      <pc:sldChg chg="modSp">
        <pc:chgData name="Ewelina Gajda" userId="S::gajda_ewelina_1761004@spbychlew.onmicrosoft.com::48dd5c9d-9519-42b6-b3b5-59d6e434c647" providerId="AD" clId="Web-{8CEAAD46-7E51-4B1E-ACD6-42EACCC57429}" dt="2021-05-10T20:45:43.565" v="2" actId="20577"/>
        <pc:sldMkLst>
          <pc:docMk/>
          <pc:sldMk cId="1429913520" sldId="264"/>
        </pc:sldMkLst>
        <pc:spChg chg="mod">
          <ac:chgData name="Ewelina Gajda" userId="S::gajda_ewelina_1761004@spbychlew.onmicrosoft.com::48dd5c9d-9519-42b6-b3b5-59d6e434c647" providerId="AD" clId="Web-{8CEAAD46-7E51-4B1E-ACD6-42EACCC57429}" dt="2021-05-10T20:45:43.565" v="2" actId="20577"/>
          <ac:spMkLst>
            <pc:docMk/>
            <pc:sldMk cId="1429913520" sldId="264"/>
            <ac:spMk id="3" creationId="{C5E3E799-1504-49D7-93FB-7697C4475852}"/>
          </ac:spMkLst>
        </pc:spChg>
      </pc:sldChg>
      <pc:sldChg chg="modSp">
        <pc:chgData name="Ewelina Gajda" userId="S::gajda_ewelina_1761004@spbychlew.onmicrosoft.com::48dd5c9d-9519-42b6-b3b5-59d6e434c647" providerId="AD" clId="Web-{8CEAAD46-7E51-4B1E-ACD6-42EACCC57429}" dt="2021-05-10T20:48:12.725" v="7" actId="20577"/>
        <pc:sldMkLst>
          <pc:docMk/>
          <pc:sldMk cId="2742495426" sldId="267"/>
        </pc:sldMkLst>
        <pc:spChg chg="mod">
          <ac:chgData name="Ewelina Gajda" userId="S::gajda_ewelina_1761004@spbychlew.onmicrosoft.com::48dd5c9d-9519-42b6-b3b5-59d6e434c647" providerId="AD" clId="Web-{8CEAAD46-7E51-4B1E-ACD6-42EACCC57429}" dt="2021-05-10T20:48:12.725" v="7" actId="20577"/>
          <ac:spMkLst>
            <pc:docMk/>
            <pc:sldMk cId="2742495426" sldId="267"/>
            <ac:spMk id="3" creationId="{46A4A1B5-D2A6-4783-872F-227439D1EEBD}"/>
          </ac:spMkLst>
        </pc:spChg>
      </pc:sldChg>
    </pc:docChg>
  </pc:docChgLst>
  <pc:docChgLst>
    <pc:chgData name="Ewelina Gajda" userId="S::gajda_ewelina_1761004@spbychlew.onmicrosoft.com::48dd5c9d-9519-42b6-b3b5-59d6e434c647" providerId="AD" clId="Web-{D630861E-A7FA-4EC6-AE7B-29C811878468}"/>
    <pc:docChg chg="modSld">
      <pc:chgData name="Ewelina Gajda" userId="S::gajda_ewelina_1761004@spbychlew.onmicrosoft.com::48dd5c9d-9519-42b6-b3b5-59d6e434c647" providerId="AD" clId="Web-{D630861E-A7FA-4EC6-AE7B-29C811878468}" dt="2021-05-10T20:45:07.969" v="0" actId="20577"/>
      <pc:docMkLst>
        <pc:docMk/>
      </pc:docMkLst>
      <pc:sldChg chg="modSp">
        <pc:chgData name="Ewelina Gajda" userId="S::gajda_ewelina_1761004@spbychlew.onmicrosoft.com::48dd5c9d-9519-42b6-b3b5-59d6e434c647" providerId="AD" clId="Web-{D630861E-A7FA-4EC6-AE7B-29C811878468}" dt="2021-05-10T20:45:07.969" v="0" actId="20577"/>
        <pc:sldMkLst>
          <pc:docMk/>
          <pc:sldMk cId="1429913520" sldId="264"/>
        </pc:sldMkLst>
        <pc:spChg chg="mod">
          <ac:chgData name="Ewelina Gajda" userId="S::gajda_ewelina_1761004@spbychlew.onmicrosoft.com::48dd5c9d-9519-42b6-b3b5-59d6e434c647" providerId="AD" clId="Web-{D630861E-A7FA-4EC6-AE7B-29C811878468}" dt="2021-05-10T20:45:07.969" v="0" actId="20577"/>
          <ac:spMkLst>
            <pc:docMk/>
            <pc:sldMk cId="1429913520" sldId="264"/>
            <ac:spMk id="3" creationId="{C5E3E799-1504-49D7-93FB-7697C44758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5D3BD-1C06-4265-BB29-B447C0636FB3}" type="datetimeFigureOut">
              <a:rPr lang="pl-PL" smtClean="0"/>
              <a:t>10.05.2021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99445-102C-4387-81F0-F33B99DC3E2F}" type="slidenum">
              <a:rPr lang="pl-PL" smtClean="0"/>
              <a:t>‹#›</a:t>
            </a:fld>
            <a:endParaRPr lang="pl-PL"/>
          </a:p>
        </p:txBody>
      </p:sp>
    </p:spTree>
    <p:extLst>
      <p:ext uri="{BB962C8B-B14F-4D97-AF65-F5344CB8AC3E}">
        <p14:creationId xmlns:p14="http://schemas.microsoft.com/office/powerpoint/2010/main" val="115977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73426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19505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16610-96B7-4BB9-BA56-35887F18182E}"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663629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305564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16610-96B7-4BB9-BA56-35887F18182E}"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977715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4843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221298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416048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76102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D41E4E24-7744-47B0-BB7F-2ABC58979740}" type="datetimeFigureOut">
              <a:rPr lang="pl-PL" smtClean="0"/>
              <a:t>10.05.2021</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4742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95321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D41E4E24-7744-47B0-BB7F-2ABC58979740}" type="datetimeFigureOut">
              <a:rPr lang="pl-PL" smtClean="0"/>
              <a:t>10.05.2021</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355394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D41E4E24-7744-47B0-BB7F-2ABC58979740}" type="datetimeFigureOut">
              <a:rPr lang="pl-PL" smtClean="0"/>
              <a:t>10.05.2021</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240823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E4E24-7744-47B0-BB7F-2ABC58979740}" type="datetimeFigureOut">
              <a:rPr lang="pl-PL" smtClean="0"/>
              <a:t>10.05.2021</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395751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330276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D41E4E24-7744-47B0-BB7F-2ABC58979740}" type="datetimeFigureOut">
              <a:rPr lang="pl-PL" smtClean="0"/>
              <a:t>10.05.2021</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3F16610-96B7-4BB9-BA56-35887F18182E}" type="slidenum">
              <a:rPr lang="pl-PL" smtClean="0"/>
              <a:t>‹#›</a:t>
            </a:fld>
            <a:endParaRPr lang="pl-PL"/>
          </a:p>
        </p:txBody>
      </p:sp>
    </p:spTree>
    <p:extLst>
      <p:ext uri="{BB962C8B-B14F-4D97-AF65-F5344CB8AC3E}">
        <p14:creationId xmlns:p14="http://schemas.microsoft.com/office/powerpoint/2010/main" val="115867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41E4E24-7744-47B0-BB7F-2ABC58979740}" type="datetimeFigureOut">
              <a:rPr lang="pl-PL" smtClean="0"/>
              <a:t>10.05.2021</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3F16610-96B7-4BB9-BA56-35887F18182E}" type="slidenum">
              <a:rPr lang="pl-PL" smtClean="0"/>
              <a:t>‹#›</a:t>
            </a:fld>
            <a:endParaRPr lang="pl-PL"/>
          </a:p>
        </p:txBody>
      </p:sp>
    </p:spTree>
    <p:extLst>
      <p:ext uri="{BB962C8B-B14F-4D97-AF65-F5344CB8AC3E}">
        <p14:creationId xmlns:p14="http://schemas.microsoft.com/office/powerpoint/2010/main" val="324216129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2731E8-8581-4CBA-9108-C96D4801D730}"/>
              </a:ext>
            </a:extLst>
          </p:cNvPr>
          <p:cNvSpPr>
            <a:spLocks noGrp="1"/>
          </p:cNvSpPr>
          <p:nvPr>
            <p:ph type="ctrTitle"/>
          </p:nvPr>
        </p:nvSpPr>
        <p:spPr/>
        <p:txBody>
          <a:bodyPr>
            <a:normAutofit fontScale="90000"/>
          </a:bodyPr>
          <a:lstStyle/>
          <a:p>
            <a:r>
              <a:rPr lang="pl-PL"/>
              <a:t>Tęsknimy, pozdrawiamy, razem się trzymamy…</a:t>
            </a:r>
            <a:br>
              <a:rPr lang="pl-PL"/>
            </a:br>
            <a:endParaRPr lang="pl-PL"/>
          </a:p>
        </p:txBody>
      </p:sp>
      <p:sp>
        <p:nvSpPr>
          <p:cNvPr id="3" name="Podtytuł 2">
            <a:extLst>
              <a:ext uri="{FF2B5EF4-FFF2-40B4-BE49-F238E27FC236}">
                <a16:creationId xmlns:a16="http://schemas.microsoft.com/office/drawing/2014/main" id="{BB65301A-4829-4A44-A256-3EC6D86DEF41}"/>
              </a:ext>
            </a:extLst>
          </p:cNvPr>
          <p:cNvSpPr>
            <a:spLocks noGrp="1"/>
          </p:cNvSpPr>
          <p:nvPr>
            <p:ph type="subTitle" idx="1"/>
          </p:nvPr>
        </p:nvSpPr>
        <p:spPr/>
        <p:txBody>
          <a:bodyPr/>
          <a:lstStyle/>
          <a:p>
            <a:r>
              <a:rPr lang="pl-PL"/>
              <a:t>AKCJA SAMORZĄDU UCZNIOWSKIEGO SZKOŁY PODSTAWOWEJ </a:t>
            </a:r>
          </a:p>
          <a:p>
            <a:r>
              <a:rPr lang="pl-PL"/>
              <a:t>IM. KORNELA MAKUSZYŃSKIEGO W BYCHLEWIE</a:t>
            </a:r>
          </a:p>
        </p:txBody>
      </p:sp>
      <p:pic>
        <p:nvPicPr>
          <p:cNvPr id="5" name="Tilt - Jeszcze będzie przepięknie">
            <a:hlinkClick r:id="" action="ppaction://media"/>
            <a:extLst>
              <a:ext uri="{FF2B5EF4-FFF2-40B4-BE49-F238E27FC236}">
                <a16:creationId xmlns:a16="http://schemas.microsoft.com/office/drawing/2014/main" id="{5486585F-8DF3-458A-B24F-8BF4A8E460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pic>
        <p:nvPicPr>
          <p:cNvPr id="6" name="Tilt - Jeszcze będzie przepięknie">
            <a:hlinkClick r:id="" action="ppaction://media"/>
            <a:extLst>
              <a:ext uri="{FF2B5EF4-FFF2-40B4-BE49-F238E27FC236}">
                <a16:creationId xmlns:a16="http://schemas.microsoft.com/office/drawing/2014/main" id="{400F9119-9A94-44C0-ABBC-E60CB8B7A6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294643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5"/>
                </p:tgtEl>
              </p:cMediaNode>
            </p:audio>
            <p:audio>
              <p:cMediaNode vol="20000" numSld="999" showWhenStopped="0">
                <p:cTn id="1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88B52C-5A97-44F0-BA5F-1CB6D3FC2751}"/>
              </a:ext>
            </a:extLst>
          </p:cNvPr>
          <p:cNvSpPr>
            <a:spLocks noGrp="1"/>
          </p:cNvSpPr>
          <p:nvPr>
            <p:ph type="title"/>
          </p:nvPr>
        </p:nvSpPr>
        <p:spPr/>
        <p:txBody>
          <a:bodyPr/>
          <a:lstStyle/>
          <a:p>
            <a:r>
              <a:rPr lang="pl-PL"/>
              <a:t>Poetycko….</a:t>
            </a:r>
          </a:p>
        </p:txBody>
      </p:sp>
      <p:sp>
        <p:nvSpPr>
          <p:cNvPr id="3" name="Symbol zastępczy zawartości 2">
            <a:extLst>
              <a:ext uri="{FF2B5EF4-FFF2-40B4-BE49-F238E27FC236}">
                <a16:creationId xmlns:a16="http://schemas.microsoft.com/office/drawing/2014/main" id="{0DB004ED-343A-4DF2-AA28-A4FF366FF35E}"/>
              </a:ext>
            </a:extLst>
          </p:cNvPr>
          <p:cNvSpPr>
            <a:spLocks noGrp="1"/>
          </p:cNvSpPr>
          <p:nvPr>
            <p:ph idx="1"/>
          </p:nvPr>
        </p:nvSpPr>
        <p:spPr/>
        <p:txBody>
          <a:bodyPr/>
          <a:lstStyle/>
          <a:p>
            <a:pPr marL="0" indent="0">
              <a:buNone/>
            </a:pPr>
            <a:r>
              <a:rPr lang="pl-PL"/>
              <a:t>Nasza szkoła jest kochana.</a:t>
            </a:r>
          </a:p>
          <a:p>
            <a:pPr marL="0" indent="0">
              <a:buNone/>
            </a:pPr>
            <a:r>
              <a:rPr lang="pl-PL"/>
              <a:t>Łączy się z nami już od rana.</a:t>
            </a:r>
          </a:p>
          <a:p>
            <a:pPr marL="0" indent="0">
              <a:buNone/>
            </a:pPr>
            <a:r>
              <a:rPr lang="pl-PL"/>
              <a:t>Nauczyciele nas kochają i wspólnie nas wspierają.</a:t>
            </a:r>
          </a:p>
          <a:p>
            <a:pPr marL="0" indent="0">
              <a:buNone/>
            </a:pPr>
            <a:r>
              <a:rPr lang="pl-PL"/>
              <a:t>Dziękujemy !!!  </a:t>
            </a:r>
          </a:p>
          <a:p>
            <a:endParaRPr lang="pl-PL"/>
          </a:p>
        </p:txBody>
      </p:sp>
      <p:sp>
        <p:nvSpPr>
          <p:cNvPr id="4" name="Rectangle 1">
            <a:extLst>
              <a:ext uri="{FF2B5EF4-FFF2-40B4-BE49-F238E27FC236}">
                <a16:creationId xmlns:a16="http://schemas.microsoft.com/office/drawing/2014/main" id="{3EF3D140-A521-4985-9A75-1785366F71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01842EA-16B0-4DDD-B45B-C25B5C9CC9B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B2DF34E-0A00-4726-9F98-9F514CFE628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360E11A7-0B11-463E-B2F6-C75511EB8FB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pic>
        <p:nvPicPr>
          <p:cNvPr id="9" name="Obraz 8">
            <a:extLst>
              <a:ext uri="{FF2B5EF4-FFF2-40B4-BE49-F238E27FC236}">
                <a16:creationId xmlns:a16="http://schemas.microsoft.com/office/drawing/2014/main" id="{D63AF860-13EF-440C-A005-0529E3561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588" y="3683135"/>
            <a:ext cx="3544186" cy="3636000"/>
          </a:xfrm>
          <a:prstGeom prst="rect">
            <a:avLst/>
          </a:prstGeom>
        </p:spPr>
      </p:pic>
    </p:spTree>
    <p:extLst>
      <p:ext uri="{BB962C8B-B14F-4D97-AF65-F5344CB8AC3E}">
        <p14:creationId xmlns:p14="http://schemas.microsoft.com/office/powerpoint/2010/main" val="12089020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C34BE6-CB90-4DE9-9931-31BC2E6C00ED}"/>
              </a:ext>
            </a:extLst>
          </p:cNvPr>
          <p:cNvSpPr>
            <a:spLocks noGrp="1"/>
          </p:cNvSpPr>
          <p:nvPr>
            <p:ph type="title"/>
          </p:nvPr>
        </p:nvSpPr>
        <p:spPr/>
        <p:txBody>
          <a:bodyPr/>
          <a:lstStyle/>
          <a:p>
            <a:r>
              <a:rPr lang="pl-PL"/>
              <a:t>Pamiętamy…</a:t>
            </a:r>
          </a:p>
        </p:txBody>
      </p:sp>
      <p:sp>
        <p:nvSpPr>
          <p:cNvPr id="3" name="Symbol zastępczy zawartości 2">
            <a:extLst>
              <a:ext uri="{FF2B5EF4-FFF2-40B4-BE49-F238E27FC236}">
                <a16:creationId xmlns:a16="http://schemas.microsoft.com/office/drawing/2014/main" id="{2B2594BD-B01B-4222-ACB3-81B635AD2504}"/>
              </a:ext>
            </a:extLst>
          </p:cNvPr>
          <p:cNvSpPr>
            <a:spLocks noGrp="1"/>
          </p:cNvSpPr>
          <p:nvPr>
            <p:ph idx="1"/>
          </p:nvPr>
        </p:nvSpPr>
        <p:spPr/>
        <p:txBody>
          <a:bodyPr>
            <a:normAutofit fontScale="92500" lnSpcReduction="10000"/>
          </a:bodyPr>
          <a:lstStyle/>
          <a:p>
            <a:pPr marL="0" indent="0">
              <a:buNone/>
            </a:pPr>
            <a:r>
              <a:rPr lang="pl-PL" b="1" i="1" u="sng"/>
              <a:t>Drodzy Uczniowie  i Nauczyciele, Pracownicy szkoły</a:t>
            </a:r>
            <a:endParaRPr lang="pl-PL"/>
          </a:p>
          <a:p>
            <a:pPr marL="0" indent="0">
              <a:buNone/>
            </a:pPr>
            <a:r>
              <a:rPr lang="pl-PL"/>
              <a:t>Chcielibyśmy życzyć Wam przede wszystkim zdrowia, które jest najważniejsze w tych trudnych czasach, szczęścia i spokoju, którego czasami tak bardzo potrzebujemy. Niech każdy dzień daje Wam wiele radości, która codziennie pomaga nam żyć. Niech każda chwila przynosi Wam wiele uśmiechu. Żeby każde wasze marzenie spełniło się lada dzień. Aby kolory świata Wam nigdy nie wyblakły. I wszystkiego czego jeszcze potrzebujecie.</a:t>
            </a:r>
          </a:p>
          <a:p>
            <a:r>
              <a:rPr lang="pl-PL"/>
              <a:t> </a:t>
            </a:r>
          </a:p>
          <a:p>
            <a:r>
              <a:rPr lang="pl-PL"/>
              <a:t>                                                                                Życzą Franciszek Poterała,</a:t>
            </a:r>
          </a:p>
          <a:p>
            <a:r>
              <a:rPr lang="pl-PL"/>
              <a:t>                                                                                             Maciej Pawlaczyk,</a:t>
            </a:r>
          </a:p>
          <a:p>
            <a:r>
              <a:rPr lang="pl-PL"/>
              <a:t>                                                                                                Oskar Maślanka,</a:t>
            </a:r>
          </a:p>
          <a:p>
            <a:r>
              <a:rPr lang="pl-PL"/>
              <a:t>                                                                                             oraz Maja Michalak</a:t>
            </a:r>
          </a:p>
          <a:p>
            <a:endParaRPr lang="pl-PL"/>
          </a:p>
        </p:txBody>
      </p:sp>
      <p:pic>
        <p:nvPicPr>
          <p:cNvPr id="5" name="Obraz 4">
            <a:extLst>
              <a:ext uri="{FF2B5EF4-FFF2-40B4-BE49-F238E27FC236}">
                <a16:creationId xmlns:a16="http://schemas.microsoft.com/office/drawing/2014/main" id="{90E09E16-1FC0-4FD0-9FC7-FB39B5860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905000"/>
            <a:ext cx="2857500" cy="4038600"/>
          </a:xfrm>
          <a:prstGeom prst="rect">
            <a:avLst/>
          </a:prstGeom>
        </p:spPr>
      </p:pic>
    </p:spTree>
    <p:extLst>
      <p:ext uri="{BB962C8B-B14F-4D97-AF65-F5344CB8AC3E}">
        <p14:creationId xmlns:p14="http://schemas.microsoft.com/office/powerpoint/2010/main" val="28752020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20E8D0-17A4-474A-B6B6-F0AC1B673268}"/>
              </a:ext>
            </a:extLst>
          </p:cNvPr>
          <p:cNvSpPr>
            <a:spLocks noGrp="1"/>
          </p:cNvSpPr>
          <p:nvPr>
            <p:ph type="title"/>
          </p:nvPr>
        </p:nvSpPr>
        <p:spPr/>
        <p:txBody>
          <a:bodyPr/>
          <a:lstStyle/>
          <a:p>
            <a:r>
              <a:rPr lang="pl-PL"/>
              <a:t>Kilka słów do Michasi, Zuzi i Oliwii…</a:t>
            </a:r>
          </a:p>
        </p:txBody>
      </p:sp>
      <p:pic>
        <p:nvPicPr>
          <p:cNvPr id="3" name="received_287951652839798 1">
            <a:hlinkClick r:id="" action="ppaction://media"/>
            <a:extLst>
              <a:ext uri="{FF2B5EF4-FFF2-40B4-BE49-F238E27FC236}">
                <a16:creationId xmlns:a16="http://schemas.microsoft.com/office/drawing/2014/main" id="{F6F3DB9E-6D76-4DA7-9697-79E380BE4F0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760788" y="2133600"/>
            <a:ext cx="6572250" cy="3778250"/>
          </a:xfrm>
        </p:spPr>
      </p:pic>
    </p:spTree>
    <p:extLst>
      <p:ext uri="{BB962C8B-B14F-4D97-AF65-F5344CB8AC3E}">
        <p14:creationId xmlns:p14="http://schemas.microsoft.com/office/powerpoint/2010/main" val="2447135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1ACF0B-5ED9-4E1E-93BF-88FBEB4B3E6B}"/>
              </a:ext>
            </a:extLst>
          </p:cNvPr>
          <p:cNvSpPr>
            <a:spLocks noGrp="1"/>
          </p:cNvSpPr>
          <p:nvPr>
            <p:ph type="title"/>
          </p:nvPr>
        </p:nvSpPr>
        <p:spPr/>
        <p:txBody>
          <a:bodyPr/>
          <a:lstStyle/>
          <a:p>
            <a:r>
              <a:rPr lang="pl-PL"/>
              <a:t>Razem damy radę…</a:t>
            </a:r>
          </a:p>
        </p:txBody>
      </p:sp>
      <p:pic>
        <p:nvPicPr>
          <p:cNvPr id="5" name="Symbol zastępczy zawartości 4">
            <a:extLst>
              <a:ext uri="{FF2B5EF4-FFF2-40B4-BE49-F238E27FC236}">
                <a16:creationId xmlns:a16="http://schemas.microsoft.com/office/drawing/2014/main" id="{C7537A5A-661F-4BE6-9510-725F7C230B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6128231" y="918217"/>
            <a:ext cx="4687663" cy="6408000"/>
          </a:xfrm>
        </p:spPr>
      </p:pic>
    </p:spTree>
    <p:extLst>
      <p:ext uri="{BB962C8B-B14F-4D97-AF65-F5344CB8AC3E}">
        <p14:creationId xmlns:p14="http://schemas.microsoft.com/office/powerpoint/2010/main" val="51150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E8D05-6FB5-4E18-8483-92CE167CE441}"/>
              </a:ext>
            </a:extLst>
          </p:cNvPr>
          <p:cNvSpPr>
            <a:spLocks noGrp="1"/>
          </p:cNvSpPr>
          <p:nvPr>
            <p:ph type="title"/>
          </p:nvPr>
        </p:nvSpPr>
        <p:spPr/>
        <p:txBody>
          <a:bodyPr/>
          <a:lstStyle/>
          <a:p>
            <a:r>
              <a:rPr lang="pl-PL"/>
              <a:t>Dziękujemy Pracownikom służby zdrowia</a:t>
            </a:r>
          </a:p>
        </p:txBody>
      </p:sp>
      <p:sp>
        <p:nvSpPr>
          <p:cNvPr id="3" name="Symbol zastępczy zawartości 2">
            <a:extLst>
              <a:ext uri="{FF2B5EF4-FFF2-40B4-BE49-F238E27FC236}">
                <a16:creationId xmlns:a16="http://schemas.microsoft.com/office/drawing/2014/main" id="{46A4A1B5-D2A6-4783-872F-227439D1EEBD}"/>
              </a:ext>
            </a:extLst>
          </p:cNvPr>
          <p:cNvSpPr>
            <a:spLocks noGrp="1"/>
          </p:cNvSpPr>
          <p:nvPr>
            <p:ph idx="1"/>
          </p:nvPr>
        </p:nvSpPr>
        <p:spPr/>
        <p:txBody>
          <a:bodyPr vert="horz" lIns="91440" tIns="45720" rIns="91440" bIns="45720" rtlCol="0" anchor="t">
            <a:normAutofit/>
          </a:bodyPr>
          <a:lstStyle/>
          <a:p>
            <a:pPr marL="0" indent="0">
              <a:buNone/>
            </a:pPr>
            <a:r>
              <a:rPr lang="pl-PL">
                <a:solidFill>
                  <a:srgbClr val="0070C0"/>
                </a:solidFill>
              </a:rPr>
              <a:t>SZANOWNI LEKARZE, PIELĘGNIARKI, RATOWNICY MEDYCZNI, ŻOŁNIERZE….</a:t>
            </a:r>
            <a:endParaRPr lang="pl-PL" b="1">
              <a:solidFill>
                <a:srgbClr val="0070C0"/>
              </a:solidFill>
            </a:endParaRPr>
          </a:p>
          <a:p>
            <a:pPr marL="0" indent="0">
              <a:buNone/>
            </a:pPr>
            <a:r>
              <a:rPr lang="pl-PL"/>
              <a:t> Kryzys związany z epidemią </a:t>
            </a:r>
            <a:r>
              <a:rPr lang="pl-PL" err="1"/>
              <a:t>koronawirusa</a:t>
            </a:r>
            <a:r>
              <a:rPr lang="pl-PL"/>
              <a:t> uświadomił nam z całą oczywistością, że jesteście NASZYMI ANIOŁAMI STRÓŻAMI. Dziękujemy za wielką pracę, za poświęcenie i odwagę, a często heroizm związany z ryzykowaniem zdrowia i życia swojego i najbliższych. Wyrażamy wdzięczność za Waszą cierpliwość, solidarność i wielkoduszność. Nie zawahaliście się, aby od pierwszych chwil epidemii stanąć na linii frontu walki z wirusem i z całych sił pomagać ludziom.</a:t>
            </a:r>
          </a:p>
          <a:p>
            <a:pPr marL="0" indent="0">
              <a:buNone/>
            </a:pPr>
            <a:r>
              <a:rPr lang="pl-PL" b="1">
                <a:solidFill>
                  <a:srgbClr val="00B0F0"/>
                </a:solidFill>
              </a:rPr>
              <a:t>                                                             Dziękujemy, </a:t>
            </a:r>
          </a:p>
          <a:p>
            <a:pPr marL="0" indent="0">
              <a:buNone/>
            </a:pPr>
            <a:r>
              <a:rPr lang="pl-PL" b="1">
                <a:solidFill>
                  <a:srgbClr val="00B0F0"/>
                </a:solidFill>
              </a:rPr>
              <a:t>                             społeczność Szkoły Podstawowej im. K.   Makuszyńskiego </a:t>
            </a:r>
          </a:p>
          <a:p>
            <a:pPr marL="0" indent="0">
              <a:buNone/>
            </a:pPr>
            <a:r>
              <a:rPr lang="pl-PL" b="1">
                <a:solidFill>
                  <a:srgbClr val="00B0F0"/>
                </a:solidFill>
              </a:rPr>
              <a:t>                                                                                 w    Bychlewie</a:t>
            </a:r>
          </a:p>
          <a:p>
            <a:endParaRPr lang="pl-PL"/>
          </a:p>
        </p:txBody>
      </p:sp>
      <p:pic>
        <p:nvPicPr>
          <p:cNvPr id="5" name="Obraz 4">
            <a:extLst>
              <a:ext uri="{FF2B5EF4-FFF2-40B4-BE49-F238E27FC236}">
                <a16:creationId xmlns:a16="http://schemas.microsoft.com/office/drawing/2014/main" id="{2AA58A2F-04E9-4227-84E4-AB7931285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707" y="5855148"/>
            <a:ext cx="5262601" cy="3240000"/>
          </a:xfrm>
          <a:prstGeom prst="rect">
            <a:avLst/>
          </a:prstGeom>
        </p:spPr>
      </p:pic>
      <p:pic>
        <p:nvPicPr>
          <p:cNvPr id="7" name="Obraz 6">
            <a:extLst>
              <a:ext uri="{FF2B5EF4-FFF2-40B4-BE49-F238E27FC236}">
                <a16:creationId xmlns:a16="http://schemas.microsoft.com/office/drawing/2014/main" id="{A4D23571-E032-4918-AD04-E9089D4CA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641" y="4585516"/>
            <a:ext cx="2271794" cy="3024000"/>
          </a:xfrm>
          <a:prstGeom prst="rect">
            <a:avLst/>
          </a:prstGeom>
        </p:spPr>
      </p:pic>
    </p:spTree>
    <p:extLst>
      <p:ext uri="{BB962C8B-B14F-4D97-AF65-F5344CB8AC3E}">
        <p14:creationId xmlns:p14="http://schemas.microsoft.com/office/powerpoint/2010/main" val="27424954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4949BF-0255-4642-8602-61E8198B2841}"/>
              </a:ext>
            </a:extLst>
          </p:cNvPr>
          <p:cNvSpPr>
            <a:spLocks noGrp="1"/>
          </p:cNvSpPr>
          <p:nvPr>
            <p:ph type="title"/>
          </p:nvPr>
        </p:nvSpPr>
        <p:spPr/>
        <p:txBody>
          <a:bodyPr/>
          <a:lstStyle/>
          <a:p>
            <a:r>
              <a:rPr lang="pl-PL"/>
              <a:t>Wspierajmy się, a wszystko będzie dobrze</a:t>
            </a:r>
          </a:p>
        </p:txBody>
      </p:sp>
      <p:sp>
        <p:nvSpPr>
          <p:cNvPr id="3" name="Symbol zastępczy zawartości 2">
            <a:extLst>
              <a:ext uri="{FF2B5EF4-FFF2-40B4-BE49-F238E27FC236}">
                <a16:creationId xmlns:a16="http://schemas.microsoft.com/office/drawing/2014/main" id="{C5E3E799-1504-49D7-93FB-7697C4475852}"/>
              </a:ext>
            </a:extLst>
          </p:cNvPr>
          <p:cNvSpPr>
            <a:spLocks noGrp="1"/>
          </p:cNvSpPr>
          <p:nvPr>
            <p:ph idx="1"/>
          </p:nvPr>
        </p:nvSpPr>
        <p:spPr>
          <a:xfrm>
            <a:off x="2592925" y="2133600"/>
            <a:ext cx="8915400" cy="3777622"/>
          </a:xfrm>
        </p:spPr>
        <p:txBody>
          <a:bodyPr vert="horz" lIns="91440" tIns="45720" rIns="91440" bIns="45720" rtlCol="0" anchor="t">
            <a:normAutofit/>
          </a:bodyPr>
          <a:lstStyle/>
          <a:p>
            <a:pPr marL="0" indent="0">
              <a:buNone/>
            </a:pPr>
            <a:r>
              <a:rPr lang="pl-PL"/>
              <a:t>   Czas pandemii wywołuje  różne emocje, przemyślenia, obawy, ale też radość i poczucie, że nie jesteśmy sami. Dzieli nas odległość, a mimo to …tęsknimy, pozdrawiamy, razem się trzymamy.  Drodzy Uczniowie, prace przez Was przygotowywane  są dowodem na to, że  może to być również  czas ciekawych inspiracji i pomysłów.</a:t>
            </a:r>
          </a:p>
          <a:p>
            <a:pPr marL="0" indent="0">
              <a:buNone/>
            </a:pPr>
            <a:r>
              <a:rPr lang="pl-PL"/>
              <a:t>    "Wszystko będzie dobrze" głosi jeden z plakatów. Wierzmy w to.</a:t>
            </a:r>
            <a:br>
              <a:rPr lang="pl-PL"/>
            </a:br>
            <a:r>
              <a:rPr lang="pl-PL"/>
              <a:t> I wykorzystujmy ten czas – zdalne nauczanie to taki sprawdzian dla Was </a:t>
            </a:r>
            <a:br>
              <a:rPr lang="pl-PL"/>
            </a:br>
            <a:r>
              <a:rPr lang="pl-PL"/>
              <a:t>z samodzielności, systematyczności i wytrwałości. </a:t>
            </a:r>
            <a:br>
              <a:rPr lang="pl-PL"/>
            </a:br>
            <a:r>
              <a:rPr lang="pl-PL"/>
              <a:t>Z pewnością nie jest  łatwo, a mimo to, dzień po dniu podejmujecie nowe wyzwania. To droga do sukcesu!</a:t>
            </a:r>
          </a:p>
          <a:p>
            <a:pPr marL="0" indent="0">
              <a:buNone/>
            </a:pPr>
            <a:endParaRPr lang="pl-PL"/>
          </a:p>
        </p:txBody>
      </p:sp>
    </p:spTree>
    <p:extLst>
      <p:ext uri="{BB962C8B-B14F-4D97-AF65-F5344CB8AC3E}">
        <p14:creationId xmlns:p14="http://schemas.microsoft.com/office/powerpoint/2010/main" val="14299135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17C8E1-FE26-4F99-B6F9-227CE9FD6D78}"/>
              </a:ext>
            </a:extLst>
          </p:cNvPr>
          <p:cNvSpPr>
            <a:spLocks noGrp="1"/>
          </p:cNvSpPr>
          <p:nvPr>
            <p:ph type="title"/>
          </p:nvPr>
        </p:nvSpPr>
        <p:spPr/>
        <p:txBody>
          <a:bodyPr/>
          <a:lstStyle/>
          <a:p>
            <a:r>
              <a:rPr lang="pl-PL"/>
              <a:t>Razem damy radę!!! Już niedługo będzie normalnie!</a:t>
            </a:r>
          </a:p>
        </p:txBody>
      </p:sp>
      <p:pic>
        <p:nvPicPr>
          <p:cNvPr id="5" name="Symbol zastępczy zawartości 4">
            <a:extLst>
              <a:ext uri="{FF2B5EF4-FFF2-40B4-BE49-F238E27FC236}">
                <a16:creationId xmlns:a16="http://schemas.microsoft.com/office/drawing/2014/main" id="{0DCA2B7C-A383-41B1-A7E5-F131D2565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3" y="2142133"/>
            <a:ext cx="8915400" cy="3761184"/>
          </a:xfrm>
        </p:spPr>
      </p:pic>
    </p:spTree>
    <p:extLst>
      <p:ext uri="{BB962C8B-B14F-4D97-AF65-F5344CB8AC3E}">
        <p14:creationId xmlns:p14="http://schemas.microsoft.com/office/powerpoint/2010/main" val="1951925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14AFAF-9D87-488C-A4E6-738D275BA042}"/>
              </a:ext>
            </a:extLst>
          </p:cNvPr>
          <p:cNvSpPr>
            <a:spLocks noGrp="1"/>
          </p:cNvSpPr>
          <p:nvPr>
            <p:ph type="title"/>
          </p:nvPr>
        </p:nvSpPr>
        <p:spPr/>
        <p:txBody>
          <a:bodyPr>
            <a:normAutofit fontScale="90000"/>
          </a:bodyPr>
          <a:lstStyle/>
          <a:p>
            <a:r>
              <a:rPr lang="pl-PL"/>
              <a:t>Spojrzenie na pandemię uczennicy klasy 6 a, która chce pozostać anonimowa</a:t>
            </a:r>
          </a:p>
        </p:txBody>
      </p:sp>
      <p:sp>
        <p:nvSpPr>
          <p:cNvPr id="3" name="Symbol zastępczy zawartości 2">
            <a:extLst>
              <a:ext uri="{FF2B5EF4-FFF2-40B4-BE49-F238E27FC236}">
                <a16:creationId xmlns:a16="http://schemas.microsoft.com/office/drawing/2014/main" id="{E93F4B06-F3F9-44CD-9A31-F7605C050ADC}"/>
              </a:ext>
            </a:extLst>
          </p:cNvPr>
          <p:cNvSpPr>
            <a:spLocks noGrp="1"/>
          </p:cNvSpPr>
          <p:nvPr>
            <p:ph idx="1"/>
          </p:nvPr>
        </p:nvSpPr>
        <p:spPr/>
        <p:txBody>
          <a:bodyPr>
            <a:normAutofit fontScale="85000" lnSpcReduction="20000"/>
          </a:bodyPr>
          <a:lstStyle/>
          <a:p>
            <a:pPr marL="0" indent="0">
              <a:buNone/>
            </a:pPr>
            <a:r>
              <a:rPr lang="pl-PL" b="1"/>
              <a:t>„KORONAWIRUS WŁOŻYŁ KIJ W MROWISKO”</a:t>
            </a:r>
            <a:br>
              <a:rPr lang="pl-PL" b="1"/>
            </a:br>
            <a:br>
              <a:rPr lang="pl-PL"/>
            </a:br>
            <a:r>
              <a:rPr lang="pl-PL"/>
              <a:t>Od dawna borykamy się z problemem epidemii </a:t>
            </a:r>
            <a:r>
              <a:rPr lang="pl-PL" err="1"/>
              <a:t>koronawirusa</a:t>
            </a:r>
            <a:r>
              <a:rPr lang="pl-PL"/>
              <a:t>. Czy wirus włożył kij w mrowisko czy raczej nam pomógł? Większość ludzi ma obawy, że po epidemii nic nie wróci do normy.</a:t>
            </a:r>
            <a:br>
              <a:rPr lang="pl-PL"/>
            </a:br>
            <a:r>
              <a:rPr lang="pl-PL"/>
              <a:t>Spójrzmy na zagadnienie z drugiej strony: niektórzy z nas twierdzą, że świat, jaki mieliśmy przed </a:t>
            </a:r>
            <a:r>
              <a:rPr lang="pl-PL" err="1"/>
              <a:t>koronawirusem</a:t>
            </a:r>
            <a:r>
              <a:rPr lang="pl-PL"/>
              <a:t> nie podoba im się z wielu przyczyn. Wymienię kilka: wykorzystujemy zwierzęta w okrutny sposób, nasza planeta umiera z powodu zanieczyszczeń, na świecie jest wiele miejsc, w  których panuje głód, a w innych wyrzuca się mnóstwo jedzenia do śmietnika, wielu ludzi cierpi skrajną biedę, ale jest też malutka grupa ludzi, którzy posiadają większość pieniędzy i są ze sobą w zmowie. Są też ludzie, którym wydaje się, że dzięki swoim pieniądzom </a:t>
            </a:r>
            <a:r>
              <a:rPr lang="pl-PL" err="1"/>
              <a:t>koronawirus</a:t>
            </a:r>
            <a:r>
              <a:rPr lang="pl-PL"/>
              <a:t> nie będzie dla nich groźny.</a:t>
            </a:r>
            <a:br>
              <a:rPr lang="pl-PL"/>
            </a:br>
            <a:r>
              <a:rPr lang="pl-PL" err="1"/>
              <a:t>Koronawirus</a:t>
            </a:r>
            <a:r>
              <a:rPr lang="pl-PL"/>
              <a:t> nauczył nas jednak, że nie wszystko złoto, co się świeci. Nauczyliśmy się wielu rzeczy. Dziś już dostrzegamy, że lekarze są ważniejsi od sportowców, a sławne gwiazdy telewizyjne nie są naszymi bohaterami. Ludzie na kwarantannie zamknięci w domach nareszcie mogą zrozumieć, jak czują się zwierzęta w zoo i w cyrku. Więcej czasu spędzamy z bliskimi. W </a:t>
            </a:r>
            <a:r>
              <a:rPr lang="pl-PL" err="1"/>
              <a:t>internecie</a:t>
            </a:r>
            <a:r>
              <a:rPr lang="pl-PL"/>
              <a:t> ludzie zamieszczają więcej śmiesznych filmików, czyli chcą się śmiać.</a:t>
            </a:r>
            <a:br>
              <a:rPr lang="pl-PL"/>
            </a:br>
            <a:r>
              <a:rPr lang="pl-PL"/>
              <a:t>Sami odpowiedzcie sobie na pytanie czy </a:t>
            </a:r>
            <a:r>
              <a:rPr lang="pl-PL" err="1"/>
              <a:t>koronawirus</a:t>
            </a:r>
            <a:r>
              <a:rPr lang="pl-PL"/>
              <a:t> wetknął kij w mrowisko  współczesnej cywilizacji czy ratuje naszą planetę.</a:t>
            </a:r>
            <a:br>
              <a:rPr lang="pl-PL"/>
            </a:br>
            <a:endParaRPr lang="pl-PL"/>
          </a:p>
        </p:txBody>
      </p:sp>
    </p:spTree>
    <p:extLst>
      <p:ext uri="{BB962C8B-B14F-4D97-AF65-F5344CB8AC3E}">
        <p14:creationId xmlns:p14="http://schemas.microsoft.com/office/powerpoint/2010/main" val="58394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a:extLst>
              <a:ext uri="{FF2B5EF4-FFF2-40B4-BE49-F238E27FC236}">
                <a16:creationId xmlns:a16="http://schemas.microsoft.com/office/drawing/2014/main" id="{00A39F14-0DA5-47F5-9CD4-3EA90CBC67A7}"/>
              </a:ext>
            </a:extLst>
          </p:cNvPr>
          <p:cNvSpPr>
            <a:spLocks noGrp="1"/>
          </p:cNvSpPr>
          <p:nvPr>
            <p:ph type="title"/>
          </p:nvPr>
        </p:nvSpPr>
        <p:spPr/>
        <p:txBody>
          <a:bodyPr/>
          <a:lstStyle/>
          <a:p>
            <a:r>
              <a:rPr lang="pl-PL"/>
              <a:t>Życzenia i pozdrowienia Kingi i Gabrysi z kl. 7 b</a:t>
            </a:r>
          </a:p>
        </p:txBody>
      </p:sp>
      <p:pic>
        <p:nvPicPr>
          <p:cNvPr id="5" name="Symbol zastępczy zawartości 4">
            <a:extLst>
              <a:ext uri="{FF2B5EF4-FFF2-40B4-BE49-F238E27FC236}">
                <a16:creationId xmlns:a16="http://schemas.microsoft.com/office/drawing/2014/main" id="{69BA707B-483E-4901-9461-B075860CC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373" y="3001699"/>
            <a:ext cx="2447627" cy="4351338"/>
          </a:xfrm>
        </p:spPr>
      </p:pic>
      <p:sp>
        <p:nvSpPr>
          <p:cNvPr id="12" name="Prostokąt 11">
            <a:extLst>
              <a:ext uri="{FF2B5EF4-FFF2-40B4-BE49-F238E27FC236}">
                <a16:creationId xmlns:a16="http://schemas.microsoft.com/office/drawing/2014/main" id="{FCE97116-E7D9-43BC-AFC1-1D1DEE8FD0C1}"/>
              </a:ext>
            </a:extLst>
          </p:cNvPr>
          <p:cNvSpPr/>
          <p:nvPr/>
        </p:nvSpPr>
        <p:spPr>
          <a:xfrm>
            <a:off x="3048000" y="2500316"/>
            <a:ext cx="6096000" cy="1857368"/>
          </a:xfrm>
          <a:prstGeom prst="rect">
            <a:avLst/>
          </a:prstGeom>
        </p:spPr>
        <p:txBody>
          <a:bodyPr>
            <a:spAutoFit/>
          </a:bodyPr>
          <a:lstStyle/>
          <a:p>
            <a:pPr>
              <a:lnSpc>
                <a:spcPct val="107000"/>
              </a:lnSpc>
              <a:spcAft>
                <a:spcPts val="800"/>
              </a:spcAft>
            </a:pPr>
            <a:r>
              <a:rPr lang="pl-PL">
                <a:latin typeface="Calibri" panose="020F0502020204030204" pitchFamily="34" charset="0"/>
                <a:ea typeface="Calibri" panose="020F0502020204030204" pitchFamily="34" charset="0"/>
                <a:cs typeface="Times New Roman" panose="02020603050405020304" pitchFamily="18" charset="0"/>
              </a:rPr>
              <a:t>Chciałbym pozdrowić naszych Nauczycieli i podziękować im za wspaniałą pracę i wsparcie w tych trudnych czasach. Dziękuję za cierpliwość dla nas uczniów. Zdajemy sobie sprawę, że teraz jest wszystkim bardzo ciężko, ale warto mieć nadzieję, że to, co złe skończy się, zostaną tylko wspomnienia i być może uśmiech na twarzy. </a:t>
            </a:r>
          </a:p>
        </p:txBody>
      </p:sp>
    </p:spTree>
    <p:extLst>
      <p:ext uri="{BB962C8B-B14F-4D97-AF65-F5344CB8AC3E}">
        <p14:creationId xmlns:p14="http://schemas.microsoft.com/office/powerpoint/2010/main" val="5936360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B1EB51-7166-4963-BF61-A5BC5FDEBCD4}"/>
              </a:ext>
            </a:extLst>
          </p:cNvPr>
          <p:cNvSpPr>
            <a:spLocks noGrp="1"/>
          </p:cNvSpPr>
          <p:nvPr>
            <p:ph type="title"/>
          </p:nvPr>
        </p:nvSpPr>
        <p:spPr/>
        <p:txBody>
          <a:bodyPr/>
          <a:lstStyle/>
          <a:p>
            <a:r>
              <a:rPr lang="pl-PL"/>
              <a:t>Tęsknimy, pozdrawiamy…</a:t>
            </a:r>
          </a:p>
        </p:txBody>
      </p:sp>
      <p:pic>
        <p:nvPicPr>
          <p:cNvPr id="5" name="Symbol zastępczy zawartości 4">
            <a:extLst>
              <a:ext uri="{FF2B5EF4-FFF2-40B4-BE49-F238E27FC236}">
                <a16:creationId xmlns:a16="http://schemas.microsoft.com/office/drawing/2014/main" id="{63D4AE7A-6142-4A71-BC2B-3E960357EA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7996" y="2133600"/>
            <a:ext cx="2677834" cy="3778250"/>
          </a:xfrm>
        </p:spPr>
      </p:pic>
    </p:spTree>
    <p:extLst>
      <p:ext uri="{BB962C8B-B14F-4D97-AF65-F5344CB8AC3E}">
        <p14:creationId xmlns:p14="http://schemas.microsoft.com/office/powerpoint/2010/main" val="8340372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D3765-9780-41C7-8F27-86D930B13343}"/>
              </a:ext>
            </a:extLst>
          </p:cNvPr>
          <p:cNvSpPr>
            <a:spLocks noGrp="1"/>
          </p:cNvSpPr>
          <p:nvPr>
            <p:ph type="title"/>
          </p:nvPr>
        </p:nvSpPr>
        <p:spPr/>
        <p:txBody>
          <a:bodyPr/>
          <a:lstStyle/>
          <a:p>
            <a:r>
              <a:rPr lang="pl-PL"/>
              <a:t>Na rozłąkę najlepsza… przyjaźń.</a:t>
            </a:r>
          </a:p>
        </p:txBody>
      </p:sp>
      <p:pic>
        <p:nvPicPr>
          <p:cNvPr id="4" name="received_2813092482247216">
            <a:hlinkClick r:id="" action="ppaction://media"/>
            <a:extLst>
              <a:ext uri="{FF2B5EF4-FFF2-40B4-BE49-F238E27FC236}">
                <a16:creationId xmlns:a16="http://schemas.microsoft.com/office/drawing/2014/main" id="{83AB7633-3A2A-450F-A43F-02D0F3FBFAF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983288" y="2133600"/>
            <a:ext cx="2125662" cy="3778250"/>
          </a:xfrm>
        </p:spPr>
      </p:pic>
    </p:spTree>
    <p:extLst>
      <p:ext uri="{BB962C8B-B14F-4D97-AF65-F5344CB8AC3E}">
        <p14:creationId xmlns:p14="http://schemas.microsoft.com/office/powerpoint/2010/main" val="12888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19B455-D1B4-49A5-BABB-DF3BFB37E717}"/>
              </a:ext>
            </a:extLst>
          </p:cNvPr>
          <p:cNvSpPr>
            <a:spLocks noGrp="1"/>
          </p:cNvSpPr>
          <p:nvPr>
            <p:ph type="title"/>
          </p:nvPr>
        </p:nvSpPr>
        <p:spPr/>
        <p:txBody>
          <a:bodyPr/>
          <a:lstStyle/>
          <a:p>
            <a:r>
              <a:rPr lang="pl-PL"/>
              <a:t>Jesteśmy silni, więc  wiemy, że….</a:t>
            </a:r>
          </a:p>
        </p:txBody>
      </p:sp>
      <p:pic>
        <p:nvPicPr>
          <p:cNvPr id="7" name="Symbol zastępczy zawartości 6">
            <a:extLst>
              <a:ext uri="{FF2B5EF4-FFF2-40B4-BE49-F238E27FC236}">
                <a16:creationId xmlns:a16="http://schemas.microsoft.com/office/drawing/2014/main" id="{30A17018-ABEC-4E05-B727-6006C9384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788" y="2889250"/>
            <a:ext cx="4286250" cy="2266950"/>
          </a:xfrm>
        </p:spPr>
      </p:pic>
    </p:spTree>
    <p:extLst>
      <p:ext uri="{BB962C8B-B14F-4D97-AF65-F5344CB8AC3E}">
        <p14:creationId xmlns:p14="http://schemas.microsoft.com/office/powerpoint/2010/main" val="11224092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DD39998-D2E7-4527-A4E0-6DFC7FB7EDB0}"/>
              </a:ext>
            </a:extLst>
          </p:cNvPr>
          <p:cNvSpPr>
            <a:spLocks noGrp="1"/>
          </p:cNvSpPr>
          <p:nvPr>
            <p:ph idx="1"/>
          </p:nvPr>
        </p:nvSpPr>
        <p:spPr>
          <a:xfrm>
            <a:off x="947564" y="2603500"/>
            <a:ext cx="8825659" cy="3416300"/>
          </a:xfrm>
        </p:spPr>
        <p:txBody>
          <a:bodyPr vert="horz" lIns="91440" tIns="45720" rIns="91440" bIns="45720" rtlCol="0" anchor="t">
            <a:normAutofit/>
          </a:bodyPr>
          <a:lstStyle/>
          <a:p>
            <a:pPr marL="0" indent="0" hangingPunct="0">
              <a:buNone/>
            </a:pPr>
            <a:r>
              <a:rPr lang="pl-PL"/>
              <a:t>Drodzy Nauczyciele! Szanowna Dyrekcjo!</a:t>
            </a:r>
          </a:p>
          <a:p>
            <a:pPr marL="0" indent="0" hangingPunct="0">
              <a:buNone/>
            </a:pPr>
            <a:r>
              <a:rPr lang="pl-PL"/>
              <a:t>Jako, że nie możemy się widzieć razem z powodu wirusa, chcemy pozdrowić wszystkich Nauczycieli i Pracowników szkoły. Życzymy Państwu dużo radości </a:t>
            </a:r>
            <a:br>
              <a:rPr lang="pl-PL"/>
            </a:br>
            <a:r>
              <a:rPr lang="pl-PL"/>
              <a:t>z pracy, mało problemów z technologią i przede wszystkim jak najwięcej zdrowia. </a:t>
            </a:r>
          </a:p>
          <a:p>
            <a:pPr hangingPunct="0"/>
            <a:r>
              <a:rPr lang="pl-PL"/>
              <a:t>                                                  Ciepło pozdrawiają</a:t>
            </a:r>
          </a:p>
          <a:p>
            <a:pPr hangingPunct="0"/>
            <a:endParaRPr lang="pl-PL"/>
          </a:p>
          <a:p>
            <a:r>
              <a:rPr lang="pl-PL"/>
              <a:t>    Gracjan Cieśliński, Blanka Kruszek, Emil Michalak i Adrian Wróbel</a:t>
            </a:r>
          </a:p>
          <a:p>
            <a:endParaRPr lang="pl-PL"/>
          </a:p>
        </p:txBody>
      </p:sp>
      <p:sp>
        <p:nvSpPr>
          <p:cNvPr id="4" name="Rectangle 1">
            <a:extLst>
              <a:ext uri="{FF2B5EF4-FFF2-40B4-BE49-F238E27FC236}">
                <a16:creationId xmlns:a16="http://schemas.microsoft.com/office/drawing/2014/main" id="{65361B66-1C12-4F44-A1ED-A97D4887EEA5}"/>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3C456477-21F4-4C05-BB4C-F31995586CA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D3E9062-E812-4944-B4EA-A8F6B769779D}"/>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DD0FD476-F0A9-4F0F-92EB-3DDF2065FF72}"/>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F88BA676-F6FF-4548-8D36-3B27F850AF3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8794F32D-0C9E-4F8F-8859-07DC8B9E140E}"/>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58A6014C-B986-471C-92F6-1058AED8360D}"/>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rPr>
            </a:br>
            <a:endParaRPr kumimoji="0" lang="pl-PL" altLang="pl-PL" sz="10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359E8153-B773-4E8F-8681-8B0AA9D865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800" b="0" i="0" u="none" strike="noStrike" cap="none" normalizeH="0" baseline="0">
                <a:ln>
                  <a:noFill/>
                </a:ln>
                <a:solidFill>
                  <a:schemeClr val="tx1"/>
                </a:solidFill>
                <a:effectLst/>
              </a:rPr>
            </a:b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0244680"/>
      </p:ext>
    </p:extLst>
  </p:cSld>
  <p:clrMapOvr>
    <a:masterClrMapping/>
  </p:clrMapOvr>
  <p:transition spd="slow">
    <p:push dir="u"/>
  </p:transition>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Smuga</vt:lpstr>
      <vt:lpstr>Tęsknimy, pozdrawiamy, razem się trzymamy… </vt:lpstr>
      <vt:lpstr>Wspierajmy się, a wszystko będzie dobrze</vt:lpstr>
      <vt:lpstr>Razem damy radę!!! Już niedługo będzie normalnie!</vt:lpstr>
      <vt:lpstr>Spojrzenie na pandemię uczennicy klasy 6 a, która chce pozostać anonimowa</vt:lpstr>
      <vt:lpstr>Życzenia i pozdrowienia Kingi i Gabrysi z kl. 7 b</vt:lpstr>
      <vt:lpstr>Tęsknimy, pozdrawiamy…</vt:lpstr>
      <vt:lpstr>Na rozłąkę najlepsza… przyjaźń.</vt:lpstr>
      <vt:lpstr>Jesteśmy silni, więc  wiemy, że….</vt:lpstr>
      <vt:lpstr>PowerPoint Presentation</vt:lpstr>
      <vt:lpstr>Poetycko….</vt:lpstr>
      <vt:lpstr>Pamiętamy…</vt:lpstr>
      <vt:lpstr>Kilka słów do Michasi, Zuzi i Oliwii…</vt:lpstr>
      <vt:lpstr>Razem damy radę…</vt:lpstr>
      <vt:lpstr>Dziękujemy Pracownikom służby zdrowia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Tęsknimy, pozdrawiamy, razem się trzymamy</dc:title>
  <dc:creator>Monika Błaszczyk</dc:creator>
  <cp:revision>1</cp:revision>
  <dcterms:created xsi:type="dcterms:W3CDTF">2021-05-09T11:58:56Z</dcterms:created>
  <dcterms:modified xsi:type="dcterms:W3CDTF">2021-05-10T20:48:53Z</dcterms:modified>
</cp:coreProperties>
</file>