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B4661-095C-4DF8-B2A8-B0852C288711}" v="55" dt="2020-12-02T12:14:24.454"/>
    <p1510:client id="{981CFD6A-3A45-368F-BC6E-47BEEF0EC1BF}" v="62" dt="2020-12-09T10:20:26.986"/>
    <p1510:client id="{B0116C87-74C9-80EC-B7B5-8EEA4D5338C8}" v="571" dt="2020-12-03T12:04:54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>
        <p:scale>
          <a:sx n="76" d="100"/>
          <a:sy n="76" d="100"/>
        </p:scale>
        <p:origin x="-946" y="-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a Polakovičová (študent)" userId="S::simona.polakovicova@oanitra.sk::a413063e-8a91-47ef-ae8c-395b60eaa6a6" providerId="AD" clId="Web-{981CFD6A-3A45-368F-BC6E-47BEEF0EC1BF}"/>
    <pc:docChg chg="modSld">
      <pc:chgData name="Simona Polakovičová (študent)" userId="S::simona.polakovicova@oanitra.sk::a413063e-8a91-47ef-ae8c-395b60eaa6a6" providerId="AD" clId="Web-{981CFD6A-3A45-368F-BC6E-47BEEF0EC1BF}" dt="2020-12-09T10:20:26.939" v="61"/>
      <pc:docMkLst>
        <pc:docMk/>
      </pc:docMkLst>
      <pc:sldChg chg="addSp delSp modSp mod setBg modClrScheme chgLayout">
        <pc:chgData name="Simona Polakovičová (študent)" userId="S::simona.polakovicova@oanitra.sk::a413063e-8a91-47ef-ae8c-395b60eaa6a6" providerId="AD" clId="Web-{981CFD6A-3A45-368F-BC6E-47BEEF0EC1BF}" dt="2020-12-09T10:20:26.939" v="61"/>
        <pc:sldMkLst>
          <pc:docMk/>
          <pc:sldMk cId="3367626432" sldId="262"/>
        </pc:sldMkLst>
        <pc:spChg chg="del">
          <ac:chgData name="Simona Polakovičová (študent)" userId="S::simona.polakovicova@oanitra.sk::a413063e-8a91-47ef-ae8c-395b60eaa6a6" providerId="AD" clId="Web-{981CFD6A-3A45-368F-BC6E-47BEEF0EC1BF}" dt="2020-12-09T10:17:34.685" v="48"/>
          <ac:spMkLst>
            <pc:docMk/>
            <pc:sldMk cId="3367626432" sldId="262"/>
            <ac:spMk id="2" creationId="{67C303A6-1026-44E1-8E0B-4A33366BAD03}"/>
          </ac:spMkLst>
        </pc:spChg>
        <pc:spChg chg="del mod">
          <ac:chgData name="Simona Polakovičová (študent)" userId="S::simona.polakovicova@oanitra.sk::a413063e-8a91-47ef-ae8c-395b60eaa6a6" providerId="AD" clId="Web-{981CFD6A-3A45-368F-BC6E-47BEEF0EC1BF}" dt="2020-12-09T10:17:34.685" v="48"/>
          <ac:spMkLst>
            <pc:docMk/>
            <pc:sldMk cId="3367626432" sldId="262"/>
            <ac:spMk id="3" creationId="{719F9FF3-FE06-4097-87ED-2DD33A3A4E69}"/>
          </ac:spMkLst>
        </pc:spChg>
        <pc:picChg chg="add mod">
          <ac:chgData name="Simona Polakovičová (študent)" userId="S::simona.polakovicova@oanitra.sk::a413063e-8a91-47ef-ae8c-395b60eaa6a6" providerId="AD" clId="Web-{981CFD6A-3A45-368F-BC6E-47BEEF0EC1BF}" dt="2020-12-09T10:18:26.233" v="55" actId="1076"/>
          <ac:picMkLst>
            <pc:docMk/>
            <pc:sldMk cId="3367626432" sldId="262"/>
            <ac:picMk id="4" creationId="{52088B22-D6CC-451B-A834-2C3AA33E6D23}"/>
          </ac:picMkLst>
        </pc:picChg>
      </pc:sldChg>
      <pc:sldChg chg="addSp delSp modSp mod setBg modClrScheme chgLayout">
        <pc:chgData name="Simona Polakovičová (študent)" userId="S::simona.polakovicova@oanitra.sk::a413063e-8a91-47ef-ae8c-395b60eaa6a6" providerId="AD" clId="Web-{981CFD6A-3A45-368F-BC6E-47BEEF0EC1BF}" dt="2020-12-09T10:16:35.262" v="44"/>
        <pc:sldMkLst>
          <pc:docMk/>
          <pc:sldMk cId="2451606012" sldId="269"/>
        </pc:sldMkLst>
        <pc:spChg chg="mod ord">
          <ac:chgData name="Simona Polakovičová (študent)" userId="S::simona.polakovicova@oanitra.sk::a413063e-8a91-47ef-ae8c-395b60eaa6a6" providerId="AD" clId="Web-{981CFD6A-3A45-368F-BC6E-47BEEF0EC1BF}" dt="2020-12-09T10:16:35.262" v="44"/>
          <ac:spMkLst>
            <pc:docMk/>
            <pc:sldMk cId="2451606012" sldId="269"/>
            <ac:spMk id="2" creationId="{84893168-2C6F-4CF1-AAF1-2C91E2E8CF4B}"/>
          </ac:spMkLst>
        </pc:spChg>
        <pc:spChg chg="del mod ord">
          <ac:chgData name="Simona Polakovičová (študent)" userId="S::simona.polakovicova@oanitra.sk::a413063e-8a91-47ef-ae8c-395b60eaa6a6" providerId="AD" clId="Web-{981CFD6A-3A45-368F-BC6E-47BEEF0EC1BF}" dt="2020-12-09T10:14:53.384" v="6"/>
          <ac:spMkLst>
            <pc:docMk/>
            <pc:sldMk cId="2451606012" sldId="269"/>
            <ac:spMk id="3" creationId="{1ED777EB-04F5-4453-A9B2-2E06699E72AF}"/>
          </ac:spMkLst>
        </pc:spChg>
        <pc:spChg chg="add del mod ord">
          <ac:chgData name="Simona Polakovičová (študent)" userId="S::simona.polakovicova@oanitra.sk::a413063e-8a91-47ef-ae8c-395b60eaa6a6" providerId="AD" clId="Web-{981CFD6A-3A45-368F-BC6E-47BEEF0EC1BF}" dt="2020-12-09T10:14:25.384" v="1"/>
          <ac:spMkLst>
            <pc:docMk/>
            <pc:sldMk cId="2451606012" sldId="269"/>
            <ac:spMk id="4" creationId="{67A88C24-EA1A-41C2-A2B5-062BF4EA6CAC}"/>
          </ac:spMkLst>
        </pc:spChg>
        <pc:spChg chg="add del mod ord">
          <ac:chgData name="Simona Polakovičová (študent)" userId="S::simona.polakovicova@oanitra.sk::a413063e-8a91-47ef-ae8c-395b60eaa6a6" providerId="AD" clId="Web-{981CFD6A-3A45-368F-BC6E-47BEEF0EC1BF}" dt="2020-12-09T10:14:37.306" v="3"/>
          <ac:spMkLst>
            <pc:docMk/>
            <pc:sldMk cId="2451606012" sldId="269"/>
            <ac:spMk id="5" creationId="{1DB8C18C-C2F8-4C96-A991-19E9528D1840}"/>
          </ac:spMkLst>
        </pc:spChg>
        <pc:spChg chg="add del mod ord">
          <ac:chgData name="Simona Polakovičová (študent)" userId="S::simona.polakovicova@oanitra.sk::a413063e-8a91-47ef-ae8c-395b60eaa6a6" providerId="AD" clId="Web-{981CFD6A-3A45-368F-BC6E-47BEEF0EC1BF}" dt="2020-12-09T10:15:03.916" v="7"/>
          <ac:spMkLst>
            <pc:docMk/>
            <pc:sldMk cId="2451606012" sldId="269"/>
            <ac:spMk id="6" creationId="{2F028942-AD69-4957-BC0C-C8AE04B625A9}"/>
          </ac:spMkLst>
        </pc:spChg>
        <pc:spChg chg="add">
          <ac:chgData name="Simona Polakovičová (študent)" userId="S::simona.polakovicova@oanitra.sk::a413063e-8a91-47ef-ae8c-395b60eaa6a6" providerId="AD" clId="Web-{981CFD6A-3A45-368F-BC6E-47BEEF0EC1BF}" dt="2020-12-09T10:16:35.262" v="44"/>
          <ac:spMkLst>
            <pc:docMk/>
            <pc:sldMk cId="2451606012" sldId="269"/>
            <ac:spMk id="13" creationId="{766CDA4A-6CAA-4FED-A424-FF9D363E93C1}"/>
          </ac:spMkLst>
        </pc:spChg>
        <pc:picChg chg="add mod ord">
          <ac:chgData name="Simona Polakovičová (študent)" userId="S::simona.polakovicova@oanitra.sk::a413063e-8a91-47ef-ae8c-395b60eaa6a6" providerId="AD" clId="Web-{981CFD6A-3A45-368F-BC6E-47BEEF0EC1BF}" dt="2020-12-09T10:16:35.262" v="44"/>
          <ac:picMkLst>
            <pc:docMk/>
            <pc:sldMk cId="2451606012" sldId="269"/>
            <ac:picMk id="7" creationId="{95492549-4425-441D-9BB1-B79F5A6419F4}"/>
          </ac:picMkLst>
        </pc:picChg>
        <pc:picChg chg="add mod ord">
          <ac:chgData name="Simona Polakovičová (študent)" userId="S::simona.polakovicova@oanitra.sk::a413063e-8a91-47ef-ae8c-395b60eaa6a6" providerId="AD" clId="Web-{981CFD6A-3A45-368F-BC6E-47BEEF0EC1BF}" dt="2020-12-09T10:16:35.262" v="44"/>
          <ac:picMkLst>
            <pc:docMk/>
            <pc:sldMk cId="2451606012" sldId="269"/>
            <ac:picMk id="8" creationId="{FDC75BED-7965-4449-9BE1-4DFCFDDEC80C}"/>
          </ac:picMkLst>
        </pc:picChg>
        <pc:picChg chg="add">
          <ac:chgData name="Simona Polakovičová (študent)" userId="S::simona.polakovicova@oanitra.sk::a413063e-8a91-47ef-ae8c-395b60eaa6a6" providerId="AD" clId="Web-{981CFD6A-3A45-368F-BC6E-47BEEF0EC1BF}" dt="2020-12-09T10:16:35.262" v="44"/>
          <ac:picMkLst>
            <pc:docMk/>
            <pc:sldMk cId="2451606012" sldId="269"/>
            <ac:picMk id="15" creationId="{9B0DB875-49E3-4B9D-8AAE-D81A127B6647}"/>
          </ac:picMkLst>
        </pc:picChg>
      </pc:sldChg>
    </pc:docChg>
  </pc:docChgLst>
  <pc:docChgLst>
    <pc:chgData name="Simona Polakovičová (študent)" userId="S::simona.polakovicova@oanitra.sk::a413063e-8a91-47ef-ae8c-395b60eaa6a6" providerId="AD" clId="Web-{B0116C87-74C9-80EC-B7B5-8EEA4D5338C8}"/>
    <pc:docChg chg="addSld delSld modSld addMainMaster delMainMaster modMainMaster">
      <pc:chgData name="Simona Polakovičová (študent)" userId="S::simona.polakovicova@oanitra.sk::a413063e-8a91-47ef-ae8c-395b60eaa6a6" providerId="AD" clId="Web-{B0116C87-74C9-80EC-B7B5-8EEA4D5338C8}" dt="2020-12-03T12:04:41.552" v="589"/>
      <pc:docMkLst>
        <pc:docMk/>
      </pc:docMkLst>
      <pc:sldChg chg="addSp delSp modSp mod modTransition modClrScheme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3676557245" sldId="256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676557245" sldId="256"/>
            <ac:spMk id="2" creationId="{00000000-0000-0000-0000-000000000000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676557245" sldId="256"/>
            <ac:spMk id="3" creationId="{00000000-0000-0000-0000-000000000000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676557245" sldId="256"/>
            <ac:spMk id="18" creationId="{608EAA06-5488-416B-B2B2-E55213011012}"/>
          </ac:spMkLst>
        </pc:spChg>
      </pc:sldChg>
      <pc:sldChg chg="addSp delSp modSp new mod modTransition setBg modClrScheme setClrOvrMap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1707922800" sldId="257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707922800" sldId="257"/>
            <ac:spMk id="2" creationId="{37925956-F64F-4005-9946-326C385B8FA0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707922800" sldId="257"/>
            <ac:spMk id="3" creationId="{A398CBAF-B4DF-4116-9EEB-FC131F408C20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707922800" sldId="257"/>
            <ac:spMk id="8" creationId="{7CFAC9FD-BAD6-47B4-9C11-BE23CEAC750B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707922800" sldId="257"/>
            <ac:spMk id="10" creationId="{45B67B9C-9B45-4084-9BB5-187071EE9A61}"/>
          </ac:spMkLst>
        </pc:spChg>
      </pc:sldChg>
      <pc:sldChg chg="addSp delSp modSp new mod modTransition setBg modClrScheme setClrOvrMap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3657053209" sldId="258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657053209" sldId="258"/>
            <ac:spMk id="2" creationId="{23313767-C986-4DD7-9910-E3DE399E8A3D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657053209" sldId="258"/>
            <ac:spMk id="3" creationId="{FA45FE88-9D09-42BC-B8F8-E6374E680D3A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657053209" sldId="258"/>
            <ac:spMk id="8" creationId="{56B051A4-96A7-4A11-9DAD-063A9C577F83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657053209" sldId="258"/>
            <ac:spMk id="10" creationId="{45B67B9C-9B45-4084-9BB5-187071EE9A61}"/>
          </ac:spMkLst>
        </pc:spChg>
      </pc:sldChg>
      <pc:sldChg chg="addSp delSp modSp new mod modTransition setBg modClrScheme setClrOvrMap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4207428405" sldId="259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4207428405" sldId="259"/>
            <ac:spMk id="2" creationId="{BC1E986C-B36B-4E22-9F3E-AD0CADC73641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4207428405" sldId="259"/>
            <ac:spMk id="3" creationId="{0E235481-8509-4CFD-848B-0A2E6FF844F5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4207428405" sldId="259"/>
            <ac:spMk id="8" creationId="{56B051A4-96A7-4A11-9DAD-063A9C577F83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4207428405" sldId="259"/>
            <ac:spMk id="10" creationId="{45B67B9C-9B45-4084-9BB5-187071EE9A61}"/>
          </ac:spMkLst>
        </pc:spChg>
      </pc:sldChg>
      <pc:sldChg chg="addSp delSp modSp new mod modTransition setBg modClrScheme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1755232678" sldId="260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755232678" sldId="260"/>
            <ac:spMk id="2" creationId="{22526E45-52B7-42A6-AEA7-CD4B6D7926F3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755232678" sldId="260"/>
            <ac:spMk id="3" creationId="{F34980EC-38C3-4FC1-8EAF-AF5A87D0123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42:57.675" v="363"/>
          <ac:spMkLst>
            <pc:docMk/>
            <pc:sldMk cId="1755232678" sldId="260"/>
            <ac:spMk id="8" creationId="{9FC4DDCC-464F-4440-8D7A-97D3433D3F70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42:57.675" v="363"/>
          <ac:spMkLst>
            <pc:docMk/>
            <pc:sldMk cId="1755232678" sldId="260"/>
            <ac:spMk id="10" creationId="{21EFB721-A822-4611-A71D-6479C22B3652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755232678" sldId="260"/>
            <ac:spMk id="15" creationId="{132A4578-DD2D-42E5-A30D-A61A991B8523}"/>
          </ac:spMkLst>
        </pc:spChg>
        <pc:pic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picMkLst>
            <pc:docMk/>
            <pc:sldMk cId="1755232678" sldId="260"/>
            <ac:picMk id="17" creationId="{0A14F76F-D1CE-4226-A477-F8A3F641E7F9}"/>
          </ac:picMkLst>
        </pc:picChg>
      </pc:sldChg>
      <pc:sldChg chg="addSp delSp modSp new mod modTransition setBg modClrScheme setClrOvrMap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3177866892" sldId="261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77866892" sldId="261"/>
            <ac:spMk id="2" creationId="{4908BFFB-822F-4C82-A898-B1E1F6591AF2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77866892" sldId="261"/>
            <ac:spMk id="3" creationId="{2F4D038A-E7A2-4F03-AA06-34D6C9DBCCEB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77866892" sldId="261"/>
            <ac:spMk id="8" creationId="{1C3D9BD5-A493-4B97-963D-60135D533822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77866892" sldId="261"/>
            <ac:spMk id="10" creationId="{1F759AF4-E342-4E60-8A32-C44A328F2F42}"/>
          </ac:spMkLst>
        </pc:spChg>
        <pc:cxn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cxnSpMkLst>
            <pc:docMk/>
            <pc:sldMk cId="3177866892" sldId="261"/>
            <ac:cxnSpMk id="12" creationId="{A49B2805-6469-407A-A68A-BB85AC8A8596}"/>
          </ac:cxnSpMkLst>
        </pc:cxnChg>
      </pc:sldChg>
      <pc:sldChg chg="modSp new mod modTransition modClrScheme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3367626432" sldId="262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367626432" sldId="262"/>
            <ac:spMk id="2" creationId="{67C303A6-1026-44E1-8E0B-4A33366BAD03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367626432" sldId="262"/>
            <ac:spMk id="3" creationId="{719F9FF3-FE06-4097-87ED-2DD33A3A4E69}"/>
          </ac:spMkLst>
        </pc:spChg>
      </pc:sldChg>
      <pc:sldChg chg="addSp delSp modSp new mod modTransition setBg modClrScheme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3160719411" sldId="263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60719411" sldId="263"/>
            <ac:spMk id="2" creationId="{A22DF36A-0503-4D47-B0DF-4227262C7553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60719411" sldId="263"/>
            <ac:spMk id="3" creationId="{A81DFDED-CA9E-456C-B15B-2526661ED44F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60719411" sldId="263"/>
            <ac:spMk id="8" creationId="{8DEB9D55-38C8-45B4-BB2D-4FDBBDB08C37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60719411" sldId="263"/>
            <ac:spMk id="10" creationId="{B40DDA79-7866-468E-A33D-D8341D900EC5}"/>
          </ac:spMkLst>
        </pc:spChg>
      </pc:sldChg>
      <pc:sldChg chg="new del">
        <pc:chgData name="Simona Polakovičová (študent)" userId="S::simona.polakovicova@oanitra.sk::a413063e-8a91-47ef-ae8c-395b60eaa6a6" providerId="AD" clId="Web-{B0116C87-74C9-80EC-B7B5-8EEA4D5338C8}" dt="2020-12-03T11:34:43.413" v="162"/>
        <pc:sldMkLst>
          <pc:docMk/>
          <pc:sldMk cId="737460098" sldId="264"/>
        </pc:sldMkLst>
      </pc:sldChg>
      <pc:sldChg chg="addSp delSp modSp new mod modTransition setBg modClrScheme delDesignElem modShow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1624095600" sldId="264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624095600" sldId="264"/>
            <ac:spMk id="2" creationId="{5CD4A02B-34D0-4283-A99A-DF66600D7891}"/>
          </ac:spMkLst>
        </pc:spChg>
        <pc:spChg chg="del mod ord">
          <ac:chgData name="Simona Polakovičová (študent)" userId="S::simona.polakovicova@oanitra.sk::a413063e-8a91-47ef-ae8c-395b60eaa6a6" providerId="AD" clId="Web-{B0116C87-74C9-80EC-B7B5-8EEA4D5338C8}" dt="2020-12-03T11:46:52.400" v="399"/>
          <ac:spMkLst>
            <pc:docMk/>
            <pc:sldMk cId="1624095600" sldId="264"/>
            <ac:spMk id="3" creationId="{2129D33B-4C6B-4666-AF41-3DBCA106B442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624095600" sldId="264"/>
            <ac:spMk id="9" creationId="{E702B083-54F7-41CA-9C6D-B87D3568398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624095600" sldId="264"/>
            <ac:spMk id="11" creationId="{92AA17E1-8D32-49FA-8C33-D57631B4EB41}"/>
          </ac:spMkLst>
        </pc:spChg>
        <pc:graphicFrameChg chg="add mod ord modGraphic">
          <ac:chgData name="Simona Polakovičová (študent)" userId="S::simona.polakovicova@oanitra.sk::a413063e-8a91-47ef-ae8c-395b60eaa6a6" providerId="AD" clId="Web-{B0116C87-74C9-80EC-B7B5-8EEA4D5338C8}" dt="2020-12-03T12:04:41.552" v="589"/>
          <ac:graphicFrameMkLst>
            <pc:docMk/>
            <pc:sldMk cId="1624095600" sldId="264"/>
            <ac:graphicFrameMk id="5" creationId="{B999BD33-DA43-49D9-82AA-4633ECB17E7D}"/>
          </ac:graphicFrameMkLst>
        </pc:graphicFrameChg>
      </pc:sldChg>
      <pc:sldChg chg="addSp delSp modSp new mod modTransition setBg modClrScheme setClrOvrMap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4130684665" sldId="265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4130684665" sldId="265"/>
            <ac:spMk id="2" creationId="{CAD0EF88-0FA2-4631-8B34-4B1B3BE7921C}"/>
          </ac:spMkLst>
        </pc:spChg>
        <pc:spChg chg="add del mod ord">
          <ac:chgData name="Simona Polakovičová (študent)" userId="S::simona.polakovicova@oanitra.sk::a413063e-8a91-47ef-ae8c-395b60eaa6a6" providerId="AD" clId="Web-{B0116C87-74C9-80EC-B7B5-8EEA4D5338C8}" dt="2020-12-03T11:50:28.124" v="437"/>
          <ac:spMkLst>
            <pc:docMk/>
            <pc:sldMk cId="4130684665" sldId="265"/>
            <ac:spMk id="3" creationId="{A2382AD2-8E3D-4F5F-9E90-AA95E3F5C786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49:56.873" v="428"/>
          <ac:spMkLst>
            <pc:docMk/>
            <pc:sldMk cId="4130684665" sldId="265"/>
            <ac:spMk id="5" creationId="{DAB482FD-C684-4DAA-AC4C-1739F51A98A0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0:00.983" v="430"/>
          <ac:spMkLst>
            <pc:docMk/>
            <pc:sldMk cId="4130684665" sldId="265"/>
            <ac:spMk id="7" creationId="{2BFC186A-5A9F-4A9A-A72D-DFBBE993441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49:38.279" v="426"/>
          <ac:spMkLst>
            <pc:docMk/>
            <pc:sldMk cId="4130684665" sldId="265"/>
            <ac:spMk id="8" creationId="{AC224410-FF86-4FBB-A05E-61232D4B136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0:00.983" v="430"/>
          <ac:spMkLst>
            <pc:docMk/>
            <pc:sldMk cId="4130684665" sldId="265"/>
            <ac:spMk id="9" creationId="{E8EE1E2B-262B-4EE5-9AB3-125FAB1A8A40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49:38.279" v="426"/>
          <ac:spMkLst>
            <pc:docMk/>
            <pc:sldMk cId="4130684665" sldId="265"/>
            <ac:spMk id="10" creationId="{F3BDD110-869E-4A8C-9250-C7AE5C840842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0:20.374" v="432"/>
          <ac:spMkLst>
            <pc:docMk/>
            <pc:sldMk cId="4130684665" sldId="265"/>
            <ac:spMk id="11" creationId="{F7471772-E57F-4CD9-9241-D264A2F782EC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0:24.514" v="434"/>
          <ac:spMkLst>
            <pc:docMk/>
            <pc:sldMk cId="4130684665" sldId="265"/>
            <ac:spMk id="14" creationId="{5A338357-1A6A-4C1E-A6D6-1DCDE6DF420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0:24.514" v="434"/>
          <ac:spMkLst>
            <pc:docMk/>
            <pc:sldMk cId="4130684665" sldId="265"/>
            <ac:spMk id="15" creationId="{E1F51140-4156-423C-9638-1223606FBA11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0:28.108" v="436"/>
          <ac:spMkLst>
            <pc:docMk/>
            <pc:sldMk cId="4130684665" sldId="265"/>
            <ac:spMk id="17" creationId="{DAB482FD-C684-4DAA-AC4C-1739F51A98A0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4130684665" sldId="265"/>
            <ac:spMk id="19" creationId="{2BFC186A-5A9F-4A9A-A72D-DFBBE993441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4130684665" sldId="265"/>
            <ac:spMk id="20" creationId="{E8EE1E2B-262B-4EE5-9AB3-125FAB1A8A40}"/>
          </ac:spMkLst>
        </pc:spChg>
        <pc:cxnChg chg="add del">
          <ac:chgData name="Simona Polakovičová (študent)" userId="S::simona.polakovicova@oanitra.sk::a413063e-8a91-47ef-ae8c-395b60eaa6a6" providerId="AD" clId="Web-{B0116C87-74C9-80EC-B7B5-8EEA4D5338C8}" dt="2020-12-03T11:49:56.873" v="428"/>
          <ac:cxnSpMkLst>
            <pc:docMk/>
            <pc:sldMk cId="4130684665" sldId="265"/>
            <ac:cxnSpMk id="6" creationId="{2DAA738B-EDF5-4694-B25A-3488245BC87C}"/>
          </ac:cxnSpMkLst>
        </pc:cxnChg>
        <pc:cxnChg chg="add del">
          <ac:chgData name="Simona Polakovičová (študent)" userId="S::simona.polakovicova@oanitra.sk::a413063e-8a91-47ef-ae8c-395b60eaa6a6" providerId="AD" clId="Web-{B0116C87-74C9-80EC-B7B5-8EEA4D5338C8}" dt="2020-12-03T11:50:00.983" v="430"/>
          <ac:cxnSpMkLst>
            <pc:docMk/>
            <pc:sldMk cId="4130684665" sldId="265"/>
            <ac:cxnSpMk id="12" creationId="{862CADB7-E9BE-4376-8036-0D21CBDC96A7}"/>
          </ac:cxnSpMkLst>
        </pc:cxnChg>
        <pc:cxnChg chg="add del">
          <ac:chgData name="Simona Polakovičová (študent)" userId="S::simona.polakovicova@oanitra.sk::a413063e-8a91-47ef-ae8c-395b60eaa6a6" providerId="AD" clId="Web-{B0116C87-74C9-80EC-B7B5-8EEA4D5338C8}" dt="2020-12-03T11:50:20.374" v="432"/>
          <ac:cxnSpMkLst>
            <pc:docMk/>
            <pc:sldMk cId="4130684665" sldId="265"/>
            <ac:cxnSpMk id="13" creationId="{31CC7E9E-3FF6-4189-9B36-995A779F3C5A}"/>
          </ac:cxnSpMkLst>
        </pc:cxnChg>
        <pc:cxnChg chg="add del">
          <ac:chgData name="Simona Polakovičová (študent)" userId="S::simona.polakovicova@oanitra.sk::a413063e-8a91-47ef-ae8c-395b60eaa6a6" providerId="AD" clId="Web-{B0116C87-74C9-80EC-B7B5-8EEA4D5338C8}" dt="2020-12-03T11:50:24.514" v="434"/>
          <ac:cxnSpMkLst>
            <pc:docMk/>
            <pc:sldMk cId="4130684665" sldId="265"/>
            <ac:cxnSpMk id="16" creationId="{2DAA738B-EDF5-4694-B25A-3488245BC87C}"/>
          </ac:cxnSpMkLst>
        </pc:cxnChg>
        <pc:cxnChg chg="add del">
          <ac:chgData name="Simona Polakovičová (študent)" userId="S::simona.polakovicova@oanitra.sk::a413063e-8a91-47ef-ae8c-395b60eaa6a6" providerId="AD" clId="Web-{B0116C87-74C9-80EC-B7B5-8EEA4D5338C8}" dt="2020-12-03T11:50:28.108" v="436"/>
          <ac:cxnSpMkLst>
            <pc:docMk/>
            <pc:sldMk cId="4130684665" sldId="265"/>
            <ac:cxnSpMk id="18" creationId="{2DAA738B-EDF5-4694-B25A-3488245BC87C}"/>
          </ac:cxnSpMkLst>
        </pc:cxnChg>
        <pc:cxn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cxnSpMkLst>
            <pc:docMk/>
            <pc:sldMk cId="4130684665" sldId="265"/>
            <ac:cxnSpMk id="21" creationId="{862CADB7-E9BE-4376-8036-0D21CBDC96A7}"/>
          </ac:cxnSpMkLst>
        </pc:cxnChg>
      </pc:sldChg>
      <pc:sldChg chg="addSp delSp modSp new mod modTransition setBg modClrScheme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3809864498" sldId="266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809864498" sldId="266"/>
            <ac:spMk id="2" creationId="{4910AA3C-65DD-4E70-9002-6F587E648FA5}"/>
          </ac:spMkLst>
        </pc:spChg>
        <pc:spChg chg="del mod">
          <ac:chgData name="Simona Polakovičová (študent)" userId="S::simona.polakovicova@oanitra.sk::a413063e-8a91-47ef-ae8c-395b60eaa6a6" providerId="AD" clId="Web-{B0116C87-74C9-80EC-B7B5-8EEA4D5338C8}" dt="2020-12-03T11:50:39.702" v="438"/>
          <ac:spMkLst>
            <pc:docMk/>
            <pc:sldMk cId="3809864498" sldId="266"/>
            <ac:spMk id="3" creationId="{B3B9D7B2-5A7C-45E8-95A6-49221C56B014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809864498" sldId="266"/>
            <ac:spMk id="10" creationId="{E702B083-54F7-41CA-9C6D-B87D3568398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809864498" sldId="266"/>
            <ac:spMk id="12" creationId="{92AA17E1-8D32-49FA-8C33-D57631B4EB41}"/>
          </ac:spMkLst>
        </pc:spChg>
        <pc:graphicFrameChg chg="add mod ord modGraphic">
          <ac:chgData name="Simona Polakovičová (študent)" userId="S::simona.polakovicova@oanitra.sk::a413063e-8a91-47ef-ae8c-395b60eaa6a6" providerId="AD" clId="Web-{B0116C87-74C9-80EC-B7B5-8EEA4D5338C8}" dt="2020-12-03T12:04:41.552" v="589"/>
          <ac:graphicFrameMkLst>
            <pc:docMk/>
            <pc:sldMk cId="3809864498" sldId="266"/>
            <ac:graphicFrameMk id="5" creationId="{5BC559BC-15E0-42EB-8CED-455A3E34567E}"/>
          </ac:graphicFrameMkLst>
        </pc:graphicFrameChg>
      </pc:sldChg>
      <pc:sldChg chg="addSp delSp modSp new mod modTransition setBg modClrScheme setClrOvrMap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1166656781" sldId="267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166656781" sldId="267"/>
            <ac:spMk id="2" creationId="{CB55F53B-E8DA-4E3C-887E-C04C3F4F4433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166656781" sldId="267"/>
            <ac:spMk id="3" creationId="{31486E73-434E-4DCC-948E-48D97B2F6AB4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166656781" sldId="267"/>
            <ac:spMk id="8" creationId="{7CFAC9FD-BAD6-47B4-9C11-BE23CEAC750B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166656781" sldId="267"/>
            <ac:spMk id="10" creationId="{45B67B9C-9B45-4084-9BB5-187071EE9A61}"/>
          </ac:spMkLst>
        </pc:spChg>
      </pc:sldChg>
      <pc:sldChg chg="addSp delSp modSp new mod modTransition setBg modClrScheme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1381139587" sldId="268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381139587" sldId="268"/>
            <ac:spMk id="2" creationId="{518DB2B5-5F53-4D12-9946-6ABE4FB469FC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381139587" sldId="268"/>
            <ac:spMk id="3" creationId="{5985A953-A123-4A66-A935-E4A9722201AE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3:53.832" v="517"/>
          <ac:spMkLst>
            <pc:docMk/>
            <pc:sldMk cId="1381139587" sldId="268"/>
            <ac:spMk id="5" creationId="{132A4578-DD2D-42E5-A30D-A61A991B8523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3:57.613" v="519"/>
          <ac:spMkLst>
            <pc:docMk/>
            <pc:sldMk cId="1381139587" sldId="268"/>
            <ac:spMk id="7" creationId="{2C10C105-EEB5-43F7-AA95-5DDB920D75B0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3:27.550" v="513"/>
          <ac:spMkLst>
            <pc:docMk/>
            <pc:sldMk cId="1381139587" sldId="268"/>
            <ac:spMk id="8" creationId="{AC224410-FF86-4FBB-A05E-61232D4B136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3:27.550" v="513"/>
          <ac:spMkLst>
            <pc:docMk/>
            <pc:sldMk cId="1381139587" sldId="268"/>
            <ac:spMk id="10" creationId="{F3BDD110-869E-4A8C-9250-C7AE5C840842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381139587" sldId="268"/>
            <ac:spMk id="11" creationId="{AC224410-FF86-4FBB-A05E-61232D4B136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1381139587" sldId="268"/>
            <ac:spMk id="12" creationId="{F3BDD110-869E-4A8C-9250-C7AE5C840842}"/>
          </ac:spMkLst>
        </pc:spChg>
        <pc:picChg chg="add del">
          <ac:chgData name="Simona Polakovičová (študent)" userId="S::simona.polakovicova@oanitra.sk::a413063e-8a91-47ef-ae8c-395b60eaa6a6" providerId="AD" clId="Web-{B0116C87-74C9-80EC-B7B5-8EEA4D5338C8}" dt="2020-12-03T11:53:53.832" v="517"/>
          <ac:picMkLst>
            <pc:docMk/>
            <pc:sldMk cId="1381139587" sldId="268"/>
            <ac:picMk id="6" creationId="{0A14F76F-D1CE-4226-A477-F8A3F641E7F9}"/>
          </ac:picMkLst>
        </pc:picChg>
        <pc:picChg chg="add del">
          <ac:chgData name="Simona Polakovičová (študent)" userId="S::simona.polakovicova@oanitra.sk::a413063e-8a91-47ef-ae8c-395b60eaa6a6" providerId="AD" clId="Web-{B0116C87-74C9-80EC-B7B5-8EEA4D5338C8}" dt="2020-12-03T11:53:57.613" v="519"/>
          <ac:picMkLst>
            <pc:docMk/>
            <pc:sldMk cId="1381139587" sldId="268"/>
            <ac:picMk id="9" creationId="{94BF495F-706E-4740-8918-C1F52CEA9D0B}"/>
          </ac:picMkLst>
        </pc:picChg>
      </pc:sldChg>
      <pc:sldChg chg="modSp new mod modTransition modClrScheme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2451606012" sldId="269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2451606012" sldId="269"/>
            <ac:spMk id="2" creationId="{84893168-2C6F-4CF1-AAF1-2C91E2E8CF4B}"/>
          </ac:spMkLst>
        </pc:spChg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2451606012" sldId="269"/>
            <ac:spMk id="3" creationId="{1ED777EB-04F5-4453-A9B2-2E06699E72AF}"/>
          </ac:spMkLst>
        </pc:spChg>
      </pc:sldChg>
      <pc:sldChg chg="addSp delSp modSp new mod modTransition setBg modClrScheme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3126161800" sldId="270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3126161800" sldId="270"/>
            <ac:spMk id="2" creationId="{68FC28F2-121B-4603-A816-D8D4FC6E49DC}"/>
          </ac:spMkLst>
        </pc:spChg>
        <pc:spChg chg="del mod">
          <ac:chgData name="Simona Polakovičová (študent)" userId="S::simona.polakovicova@oanitra.sk::a413063e-8a91-47ef-ae8c-395b60eaa6a6" providerId="AD" clId="Web-{B0116C87-74C9-80EC-B7B5-8EEA4D5338C8}" dt="2020-12-03T11:54:41.927" v="524"/>
          <ac:spMkLst>
            <pc:docMk/>
            <pc:sldMk cId="3126161800" sldId="270"/>
            <ac:spMk id="3" creationId="{413A04B8-A520-4684-A29E-1249B4AA85F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5:44.210" v="546"/>
          <ac:spMkLst>
            <pc:docMk/>
            <pc:sldMk cId="3126161800" sldId="270"/>
            <ac:spMk id="9" creationId="{E702B083-54F7-41CA-9C6D-B87D3568398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5:44.210" v="546"/>
          <ac:spMkLst>
            <pc:docMk/>
            <pc:sldMk cId="3126161800" sldId="270"/>
            <ac:spMk id="11" creationId="{92AA17E1-8D32-49FA-8C33-D57631B4EB41}"/>
          </ac:spMkLst>
        </pc:spChg>
        <pc:graphicFrameChg chg="add mod ord modGraphic">
          <ac:chgData name="Simona Polakovičová (študent)" userId="S::simona.polakovicova@oanitra.sk::a413063e-8a91-47ef-ae8c-395b60eaa6a6" providerId="AD" clId="Web-{B0116C87-74C9-80EC-B7B5-8EEA4D5338C8}" dt="2020-12-03T12:04:41.552" v="589"/>
          <ac:graphicFrameMkLst>
            <pc:docMk/>
            <pc:sldMk cId="3126161800" sldId="270"/>
            <ac:graphicFrameMk id="5" creationId="{AB68E8D3-C19D-418E-BAC8-FFF6A47511F2}"/>
          </ac:graphicFrameMkLst>
        </pc:graphicFrameChg>
      </pc:sldChg>
      <pc:sldChg chg="addSp delSp modSp new mod modTransition setBg modClrScheme delDesignElem chgLayout">
        <pc:chgData name="Simona Polakovičová (študent)" userId="S::simona.polakovicova@oanitra.sk::a413063e-8a91-47ef-ae8c-395b60eaa6a6" providerId="AD" clId="Web-{B0116C87-74C9-80EC-B7B5-8EEA4D5338C8}" dt="2020-12-03T12:04:41.552" v="589"/>
        <pc:sldMkLst>
          <pc:docMk/>
          <pc:sldMk cId="2092915420" sldId="271"/>
        </pc:sldMkLst>
        <pc:spChg chg="mod ord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2092915420" sldId="271"/>
            <ac:spMk id="2" creationId="{F2D2CEB7-7641-419E-9A03-7FC94A7DB867}"/>
          </ac:spMkLst>
        </pc:spChg>
        <pc:spChg chg="add del mod ord">
          <ac:chgData name="Simona Polakovičová (študent)" userId="S::simona.polakovicova@oanitra.sk::a413063e-8a91-47ef-ae8c-395b60eaa6a6" providerId="AD" clId="Web-{B0116C87-74C9-80EC-B7B5-8EEA4D5338C8}" dt="2020-12-03T11:57:02.540" v="554"/>
          <ac:spMkLst>
            <pc:docMk/>
            <pc:sldMk cId="2092915420" sldId="271"/>
            <ac:spMk id="3" creationId="{74689840-15B0-48B8-90D6-F2906C56E7C3}"/>
          </ac:spMkLst>
        </pc:spChg>
        <pc:spChg chg="add del mod">
          <ac:chgData name="Simona Polakovičová (študent)" userId="S::simona.polakovicova@oanitra.sk::a413063e-8a91-47ef-ae8c-395b60eaa6a6" providerId="AD" clId="Web-{B0116C87-74C9-80EC-B7B5-8EEA4D5338C8}" dt="2020-12-03T11:58:28.730" v="572"/>
          <ac:spMkLst>
            <pc:docMk/>
            <pc:sldMk cId="2092915420" sldId="271"/>
            <ac:spMk id="4" creationId="{0EE44612-74F6-4384-AFDB-F2C2BB45601F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6:58.196" v="551"/>
          <ac:spMkLst>
            <pc:docMk/>
            <pc:sldMk cId="2092915420" sldId="271"/>
            <ac:spMk id="5" creationId="{766CDA4A-6CAA-4FED-A424-FF9D363E93C1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7:02.462" v="553"/>
          <ac:spMkLst>
            <pc:docMk/>
            <pc:sldMk cId="2092915420" sldId="271"/>
            <ac:spMk id="8" creationId="{1976BAAA-75A1-48AA-B7DE-B6B8070992D3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7:02.462" v="553"/>
          <ac:spMkLst>
            <pc:docMk/>
            <pc:sldMk cId="2092915420" sldId="271"/>
            <ac:spMk id="9" creationId="{65A5F259-CDF7-4A15-A66C-A9939D23E346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1:56:49.633" v="549"/>
          <ac:spMkLst>
            <pc:docMk/>
            <pc:sldMk cId="2092915420" sldId="271"/>
            <ac:spMk id="10" creationId="{886D4A05-AFD9-4D13-98E7-B23E4C9D785A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2092915420" sldId="271"/>
            <ac:spMk id="13" creationId="{5A338357-1A6A-4C1E-A6D6-1DCDE6DF4208}"/>
          </ac:spMkLst>
        </pc:spChg>
        <pc:sp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spMkLst>
            <pc:docMk/>
            <pc:sldMk cId="2092915420" sldId="271"/>
            <ac:spMk id="14" creationId="{E1F51140-4156-423C-9638-1223606FBA11}"/>
          </ac:spMkLst>
        </pc:spChg>
        <pc:picChg chg="add del">
          <ac:chgData name="Simona Polakovičová (študent)" userId="S::simona.polakovicova@oanitra.sk::a413063e-8a91-47ef-ae8c-395b60eaa6a6" providerId="AD" clId="Web-{B0116C87-74C9-80EC-B7B5-8EEA4D5338C8}" dt="2020-12-03T11:56:58.196" v="551"/>
          <ac:picMkLst>
            <pc:docMk/>
            <pc:sldMk cId="2092915420" sldId="271"/>
            <ac:picMk id="6" creationId="{76758AC1-56CE-4AB4-AA5B-A8C925874683}"/>
          </ac:picMkLst>
        </pc:picChg>
        <pc:picChg chg="add del">
          <ac:chgData name="Simona Polakovičová (študent)" userId="S::simona.polakovicova@oanitra.sk::a413063e-8a91-47ef-ae8c-395b60eaa6a6" providerId="AD" clId="Web-{B0116C87-74C9-80EC-B7B5-8EEA4D5338C8}" dt="2020-12-03T11:56:49.633" v="549"/>
          <ac:picMkLst>
            <pc:docMk/>
            <pc:sldMk cId="2092915420" sldId="271"/>
            <ac:picMk id="7" creationId="{B7A25245-57E6-42A4-9044-F477679C2769}"/>
          </ac:picMkLst>
        </pc:picChg>
        <pc:picChg chg="add del">
          <ac:chgData name="Simona Polakovičová (študent)" userId="S::simona.polakovicova@oanitra.sk::a413063e-8a91-47ef-ae8c-395b60eaa6a6" providerId="AD" clId="Web-{B0116C87-74C9-80EC-B7B5-8EEA4D5338C8}" dt="2020-12-03T11:57:02.462" v="553"/>
          <ac:picMkLst>
            <pc:docMk/>
            <pc:sldMk cId="2092915420" sldId="271"/>
            <ac:picMk id="11" creationId="{4C1698AB-44EA-4FA3-8DD9-35D9AB0CCC64}"/>
          </ac:picMkLst>
        </pc:picChg>
        <pc:picChg chg="add del">
          <ac:chgData name="Simona Polakovičová (študent)" userId="S::simona.polakovicova@oanitra.sk::a413063e-8a91-47ef-ae8c-395b60eaa6a6" providerId="AD" clId="Web-{B0116C87-74C9-80EC-B7B5-8EEA4D5338C8}" dt="2020-12-03T11:56:58.196" v="551"/>
          <ac:picMkLst>
            <pc:docMk/>
            <pc:sldMk cId="2092915420" sldId="271"/>
            <ac:picMk id="12" creationId="{9B0DB875-49E3-4B9D-8AAE-D81A127B6647}"/>
          </ac:picMkLst>
        </pc:picChg>
        <pc:picChg chg="add mod">
          <ac:chgData name="Simona Polakovičová (študent)" userId="S::simona.polakovicova@oanitra.sk::a413063e-8a91-47ef-ae8c-395b60eaa6a6" providerId="AD" clId="Web-{B0116C87-74C9-80EC-B7B5-8EEA4D5338C8}" dt="2020-12-03T12:00:08.232" v="579" actId="1076"/>
          <ac:picMkLst>
            <pc:docMk/>
            <pc:sldMk cId="2092915420" sldId="271"/>
            <ac:picMk id="16" creationId="{C5F755C1-46D3-4CAB-975F-01355DF0182C}"/>
          </ac:picMkLst>
        </pc:picChg>
        <pc:cxnChg chg="add del">
          <ac:chgData name="Simona Polakovičová (študent)" userId="S::simona.polakovicova@oanitra.sk::a413063e-8a91-47ef-ae8c-395b60eaa6a6" providerId="AD" clId="Web-{B0116C87-74C9-80EC-B7B5-8EEA4D5338C8}" dt="2020-12-03T12:04:41.552" v="589"/>
          <ac:cxnSpMkLst>
            <pc:docMk/>
            <pc:sldMk cId="2092915420" sldId="271"/>
            <ac:cxnSpMk id="15" creationId="{2DAA738B-EDF5-4694-B25A-3488245BC87C}"/>
          </ac:cxnSpMkLst>
        </pc:cxnChg>
      </pc:sldChg>
      <pc:sldMasterChg chg="add del modTransition addSldLayout delSldLayout modSldLayout">
        <pc:chgData name="Simona Polakovičová (študent)" userId="S::simona.polakovicova@oanitra.sk::a413063e-8a91-47ef-ae8c-395b60eaa6a6" providerId="AD" clId="Web-{B0116C87-74C9-80EC-B7B5-8EEA4D5338C8}" dt="2020-12-03T12:04:41.552" v="589"/>
        <pc:sldMasterMkLst>
          <pc:docMk/>
          <pc:sldMasterMk cId="2882830095" sldId="2147483755"/>
        </pc:sldMasterMkLst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3418734136" sldId="2147483738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3812900260" sldId="2147483739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3614673712" sldId="2147483740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2052499126" sldId="2147483741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1088533894" sldId="2147483742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1127195735" sldId="2147483743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2191131802" sldId="2147483744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256777745" sldId="2147483745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701752576" sldId="2147483746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912770387" sldId="2147483747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3712398550" sldId="2147483748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1228391840" sldId="2147483749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119401854" sldId="2147483750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3551383592" sldId="2147483751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2623010257" sldId="2147483752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1421070392" sldId="2147483753"/>
          </pc:sldLayoutMkLst>
        </pc:sldLayoutChg>
        <pc:sldLayoutChg chg="add del modTransition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2882830095" sldId="2147483755"/>
            <pc:sldLayoutMk cId="115788400" sldId="2147483754"/>
          </pc:sldLayoutMkLst>
        </pc:sldLayoutChg>
      </pc:sldMasterChg>
      <pc:sldMasterChg chg="add del modTransition addSldLayout delSldLayout modSldLayout">
        <pc:chgData name="Simona Polakovičová (študent)" userId="S::simona.polakovicova@oanitra.sk::a413063e-8a91-47ef-ae8c-395b60eaa6a6" providerId="AD" clId="Web-{B0116C87-74C9-80EC-B7B5-8EEA4D5338C8}" dt="2020-12-03T12:04:41.552" v="589"/>
        <pc:sldMasterMkLst>
          <pc:docMk/>
          <pc:sldMasterMk cId="1304049500" sldId="2147483756"/>
        </pc:sldMasterMkLst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946132665" sldId="2147483757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2060318911" sldId="2147483758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2776110314" sldId="2147483759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781320701" sldId="2147483760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20920820" sldId="2147483761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4007908707" sldId="2147483762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3824159759" sldId="2147483763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4062378327" sldId="2147483764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4120408408" sldId="2147483765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3382684075" sldId="2147483766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2891972650" sldId="2147483767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3091820118" sldId="2147483768"/>
          </pc:sldLayoutMkLst>
        </pc:sldLayoutChg>
        <pc:sldLayoutChg chg="add del mod replId">
          <pc:chgData name="Simona Polakovičová (študent)" userId="S::simona.polakovicova@oanitra.sk::a413063e-8a91-47ef-ae8c-395b60eaa6a6" providerId="AD" clId="Web-{B0116C87-74C9-80EC-B7B5-8EEA4D5338C8}" dt="2020-12-03T12:04:41.552" v="589"/>
          <pc:sldLayoutMkLst>
            <pc:docMk/>
            <pc:sldMasterMk cId="1304049500" sldId="2147483756"/>
            <pc:sldLayoutMk cId="1151548279" sldId="2147483769"/>
          </pc:sldLayoutMkLst>
        </pc:sldLayoutChg>
      </pc:sldMasterChg>
    </pc:docChg>
  </pc:docChgLst>
  <pc:docChgLst>
    <pc:chgData name="Simona Polakovičová (študent)" userId="S::simona.polakovicova@oanitra.sk::a413063e-8a91-47ef-ae8c-395b60eaa6a6" providerId="AD" clId="Web-{1A6B4661-095C-4DF8-B2A8-B0852C288711}"/>
    <pc:docChg chg="modSld addMainMaster delMainMaster">
      <pc:chgData name="Simona Polakovičová (študent)" userId="S::simona.polakovicova@oanitra.sk::a413063e-8a91-47ef-ae8c-395b60eaa6a6" providerId="AD" clId="Web-{1A6B4661-095C-4DF8-B2A8-B0852C288711}" dt="2020-12-02T12:14:24.454" v="56" actId="20577"/>
      <pc:docMkLst>
        <pc:docMk/>
      </pc:docMkLst>
      <pc:sldChg chg="addSp delSp modSp mod setBg modClrScheme chgLayout">
        <pc:chgData name="Simona Polakovičová (študent)" userId="S::simona.polakovicova@oanitra.sk::a413063e-8a91-47ef-ae8c-395b60eaa6a6" providerId="AD" clId="Web-{1A6B4661-095C-4DF8-B2A8-B0852C288711}" dt="2020-12-02T12:14:24.454" v="55" actId="20577"/>
        <pc:sldMkLst>
          <pc:docMk/>
          <pc:sldMk cId="3676557245" sldId="256"/>
        </pc:sldMkLst>
        <pc:spChg chg="mod">
          <ac:chgData name="Simona Polakovičová (študent)" userId="S::simona.polakovicova@oanitra.sk::a413063e-8a91-47ef-ae8c-395b60eaa6a6" providerId="AD" clId="Web-{1A6B4661-095C-4DF8-B2A8-B0852C288711}" dt="2020-12-02T12:14:24.454" v="55" actId="20577"/>
          <ac:spMkLst>
            <pc:docMk/>
            <pc:sldMk cId="3676557245" sldId="256"/>
            <ac:spMk id="2" creationId="{00000000-0000-0000-0000-000000000000}"/>
          </ac:spMkLst>
        </pc:spChg>
        <pc:spChg chg="mod">
          <ac:chgData name="Simona Polakovičová (študent)" userId="S::simona.polakovicova@oanitra.sk::a413063e-8a91-47ef-ae8c-395b60eaa6a6" providerId="AD" clId="Web-{1A6B4661-095C-4DF8-B2A8-B0852C288711}" dt="2020-12-02T12:13:06.312" v="37"/>
          <ac:spMkLst>
            <pc:docMk/>
            <pc:sldMk cId="3676557245" sldId="256"/>
            <ac:spMk id="3" creationId="{00000000-0000-0000-0000-000000000000}"/>
          </ac:spMkLst>
        </pc:spChg>
        <pc:spChg chg="add del">
          <ac:chgData name="Simona Polakovičová (študent)" userId="S::simona.polakovicova@oanitra.sk::a413063e-8a91-47ef-ae8c-395b60eaa6a6" providerId="AD" clId="Web-{1A6B4661-095C-4DF8-B2A8-B0852C288711}" dt="2020-12-02T12:13:06.312" v="37"/>
          <ac:spMkLst>
            <pc:docMk/>
            <pc:sldMk cId="3676557245" sldId="256"/>
            <ac:spMk id="9" creationId="{82950D9A-4705-4314-961A-4F88B2CE412D}"/>
          </ac:spMkLst>
        </pc:spChg>
        <pc:spChg chg="add">
          <ac:chgData name="Simona Polakovičová (študent)" userId="S::simona.polakovicova@oanitra.sk::a413063e-8a91-47ef-ae8c-395b60eaa6a6" providerId="AD" clId="Web-{1A6B4661-095C-4DF8-B2A8-B0852C288711}" dt="2020-12-02T12:13:06.312" v="37"/>
          <ac:spMkLst>
            <pc:docMk/>
            <pc:sldMk cId="3676557245" sldId="256"/>
            <ac:spMk id="18" creationId="{608EAA06-5488-416B-B2B2-E55213011012}"/>
          </ac:spMkLst>
        </pc:spChg>
        <pc:picChg chg="add del">
          <ac:chgData name="Simona Polakovičová (študent)" userId="S::simona.polakovicova@oanitra.sk::a413063e-8a91-47ef-ae8c-395b60eaa6a6" providerId="AD" clId="Web-{1A6B4661-095C-4DF8-B2A8-B0852C288711}" dt="2020-12-02T12:12:16.732" v="36"/>
          <ac:picMkLst>
            <pc:docMk/>
            <pc:sldMk cId="3676557245" sldId="256"/>
            <ac:picMk id="4" creationId="{46E288F5-2717-45E1-8769-F12E540BF320}"/>
          </ac:picMkLst>
        </pc:picChg>
        <pc:picChg chg="add">
          <ac:chgData name="Simona Polakovičová (študent)" userId="S::simona.polakovicova@oanitra.sk::a413063e-8a91-47ef-ae8c-395b60eaa6a6" providerId="AD" clId="Web-{1A6B4661-095C-4DF8-B2A8-B0852C288711}" dt="2020-12-02T12:13:06.312" v="37"/>
          <ac:picMkLst>
            <pc:docMk/>
            <pc:sldMk cId="3676557245" sldId="256"/>
            <ac:picMk id="15" creationId="{DC5DAB43-E596-4533-956B-9CAF6315ED3C}"/>
          </ac:picMkLst>
        </pc:picChg>
        <pc:cxnChg chg="add del">
          <ac:chgData name="Simona Polakovičová (študent)" userId="S::simona.polakovicova@oanitra.sk::a413063e-8a91-47ef-ae8c-395b60eaa6a6" providerId="AD" clId="Web-{1A6B4661-095C-4DF8-B2A8-B0852C288711}" dt="2020-12-02T12:13:06.312" v="37"/>
          <ac:cxnSpMkLst>
            <pc:docMk/>
            <pc:sldMk cId="3676557245" sldId="256"/>
            <ac:cxnSpMk id="11" creationId="{13AC671C-E66F-43C5-A66A-C477339DD232}"/>
          </ac:cxnSpMkLst>
        </pc:cxnChg>
        <pc:cxnChg chg="add del">
          <ac:chgData name="Simona Polakovičová (študent)" userId="S::simona.polakovicova@oanitra.sk::a413063e-8a91-47ef-ae8c-395b60eaa6a6" providerId="AD" clId="Web-{1A6B4661-095C-4DF8-B2A8-B0852C288711}" dt="2020-12-02T12:13:06.312" v="37"/>
          <ac:cxnSpMkLst>
            <pc:docMk/>
            <pc:sldMk cId="3676557245" sldId="256"/>
            <ac:cxnSpMk id="13" creationId="{EEE10AC2-20ED-4628-9A8E-14F8437B55CB}"/>
          </ac:cxnSpMkLst>
        </pc:cxnChg>
      </pc:sldChg>
      <pc:sldMasterChg chg="del delSldLayout">
        <pc:chgData name="Simona Polakovičová (študent)" userId="S::simona.polakovicova@oanitra.sk::a413063e-8a91-47ef-ae8c-395b60eaa6a6" providerId="AD" clId="Web-{1A6B4661-095C-4DF8-B2A8-B0852C288711}" dt="2020-12-02T12:11:13.871" v="0"/>
        <pc:sldMasterMkLst>
          <pc:docMk/>
          <pc:sldMasterMk cId="3985243729" sldId="2147483648"/>
        </pc:sldMasterMkLst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79203270" sldId="2147483649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3225025331" sldId="2147483650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1699707045" sldId="2147483651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766611395" sldId="2147483652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2350720522" sldId="2147483653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2126593512" sldId="2147483654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2202979165" sldId="2147483655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908768759" sldId="2147483656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2413177480" sldId="2147483657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154028968" sldId="2147483658"/>
          </pc:sldLayoutMkLst>
        </pc:sldLayoutChg>
        <pc:sldLayoutChg chg="del">
          <pc:chgData name="Simona Polakovičová (študent)" userId="S::simona.polakovicova@oanitra.sk::a413063e-8a91-47ef-ae8c-395b60eaa6a6" providerId="AD" clId="Web-{1A6B4661-095C-4DF8-B2A8-B0852C288711}" dt="2020-12-02T12:11:13.871" v="0"/>
          <pc:sldLayoutMkLst>
            <pc:docMk/>
            <pc:sldMasterMk cId="3985243729" sldId="2147483648"/>
            <pc:sldLayoutMk cId="1968980608" sldId="2147483659"/>
          </pc:sldLayoutMkLst>
        </pc:sldLayoutChg>
      </pc:sldMasterChg>
      <pc:sldMasterChg chg="add del addSldLayout delSldLayout">
        <pc:chgData name="Simona Polakovičová (študent)" userId="S::simona.polakovicova@oanitra.sk::a413063e-8a91-47ef-ae8c-395b60eaa6a6" providerId="AD" clId="Web-{1A6B4661-095C-4DF8-B2A8-B0852C288711}" dt="2020-12-02T12:13:06.312" v="37"/>
        <pc:sldMasterMkLst>
          <pc:docMk/>
          <pc:sldMasterMk cId="1470481296" sldId="2147483673"/>
        </pc:sldMasterMkLst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600834568" sldId="2147483662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461123541" sldId="2147483663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2697887613" sldId="2147483664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2130081643" sldId="2147483665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1219467907" sldId="2147483666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3174621871" sldId="2147483667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3317319195" sldId="2147483668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3667519868" sldId="2147483669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3238611927" sldId="2147483670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1744675226" sldId="2147483671"/>
          </pc:sldLayoutMkLst>
        </pc:sldLayoutChg>
        <pc:sldLayoutChg chg="add del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1470481296" sldId="2147483673"/>
            <pc:sldLayoutMk cId="1503737957" sldId="2147483672"/>
          </pc:sldLayoutMkLst>
        </pc:sldLayoutChg>
      </pc:sldMasterChg>
      <pc:sldMasterChg chg="add addSldLayout">
        <pc:chgData name="Simona Polakovičová (študent)" userId="S::simona.polakovicova@oanitra.sk::a413063e-8a91-47ef-ae8c-395b60eaa6a6" providerId="AD" clId="Web-{1A6B4661-095C-4DF8-B2A8-B0852C288711}" dt="2020-12-02T12:13:06.312" v="37"/>
        <pc:sldMasterMkLst>
          <pc:docMk/>
          <pc:sldMasterMk cId="2882830095" sldId="2147483755"/>
        </pc:sldMasterMkLst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3418734136" sldId="2147483738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3812900260" sldId="2147483739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3614673712" sldId="2147483740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2052499126" sldId="2147483741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1088533894" sldId="2147483742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1127195735" sldId="2147483743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2191131802" sldId="2147483744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256777745" sldId="2147483745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701752576" sldId="2147483746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912770387" sldId="2147483747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3712398550" sldId="2147483748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1228391840" sldId="2147483749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119401854" sldId="2147483750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3551383592" sldId="2147483751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2623010257" sldId="2147483752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1421070392" sldId="2147483753"/>
          </pc:sldLayoutMkLst>
        </pc:sldLayoutChg>
        <pc:sldLayoutChg chg="add">
          <pc:chgData name="Simona Polakovičová (študent)" userId="S::simona.polakovicova@oanitra.sk::a413063e-8a91-47ef-ae8c-395b60eaa6a6" providerId="AD" clId="Web-{1A6B4661-095C-4DF8-B2A8-B0852C288711}" dt="2020-12-02T12:13:06.312" v="37"/>
          <pc:sldLayoutMkLst>
            <pc:docMk/>
            <pc:sldMasterMk cId="2882830095" sldId="2147483755"/>
            <pc:sldLayoutMk cId="115788400" sldId="214748375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66D2F-329E-4048-AA77-6DA051B311C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0DCE6F-4DCE-481C-9BAB-BAE1671BE233}">
      <dgm:prSet/>
      <dgm:spPr/>
      <dgm:t>
        <a:bodyPr/>
        <a:lstStyle/>
        <a:p>
          <a:r>
            <a:rPr lang="sk-SK" dirty="0"/>
            <a:t>Cvičné firmy sa zakladajú predovšetkým ako napodobnenie reálnej firmy v školskom prostredí</a:t>
          </a:r>
          <a:endParaRPr lang="en-US" dirty="0"/>
        </a:p>
      </dgm:t>
    </dgm:pt>
    <dgm:pt modelId="{C879042E-923A-4399-91FC-C0FBFE88ADDF}" type="parTrans" cxnId="{7ED741E9-40B6-4B31-A4BD-E7F10E14FD8A}">
      <dgm:prSet/>
      <dgm:spPr/>
      <dgm:t>
        <a:bodyPr/>
        <a:lstStyle/>
        <a:p>
          <a:endParaRPr lang="en-US"/>
        </a:p>
      </dgm:t>
    </dgm:pt>
    <dgm:pt modelId="{E2EE4354-5CCE-4D0A-AF52-211AEE7620A1}" type="sibTrans" cxnId="{7ED741E9-40B6-4B31-A4BD-E7F10E14FD8A}">
      <dgm:prSet/>
      <dgm:spPr/>
      <dgm:t>
        <a:bodyPr/>
        <a:lstStyle/>
        <a:p>
          <a:endParaRPr lang="en-US"/>
        </a:p>
      </dgm:t>
    </dgm:pt>
    <dgm:pt modelId="{361D923F-A027-4874-9114-F93E84ED5491}">
      <dgm:prSet/>
      <dgm:spPr/>
      <dgm:t>
        <a:bodyPr/>
        <a:lstStyle/>
        <a:p>
          <a:r>
            <a:rPr lang="sk-SK" dirty="0"/>
            <a:t>V cvičnej firme sa simulujú činnosti prebiehajúce v každej reálnej firme</a:t>
          </a:r>
          <a:endParaRPr lang="en-US" dirty="0"/>
        </a:p>
      </dgm:t>
    </dgm:pt>
    <dgm:pt modelId="{EBB15350-8F16-4404-ACA0-A6E36C4E98AC}" type="parTrans" cxnId="{CFB98785-E866-4CAA-87B5-A730B83B9F47}">
      <dgm:prSet/>
      <dgm:spPr/>
      <dgm:t>
        <a:bodyPr/>
        <a:lstStyle/>
        <a:p>
          <a:endParaRPr lang="en-US"/>
        </a:p>
      </dgm:t>
    </dgm:pt>
    <dgm:pt modelId="{647A97BA-7D7E-4FA2-987E-7097FC01292F}" type="sibTrans" cxnId="{CFB98785-E866-4CAA-87B5-A730B83B9F47}">
      <dgm:prSet/>
      <dgm:spPr/>
      <dgm:t>
        <a:bodyPr/>
        <a:lstStyle/>
        <a:p>
          <a:endParaRPr lang="en-US"/>
        </a:p>
      </dgm:t>
    </dgm:pt>
    <dgm:pt modelId="{52BC62F6-4672-4976-8713-411CF683CAD4}">
      <dgm:prSet/>
      <dgm:spPr/>
      <dgm:t>
        <a:bodyPr/>
        <a:lstStyle/>
        <a:p>
          <a:r>
            <a:rPr lang="sk-SK" dirty="0"/>
            <a:t>Žiaci pracujú v cvičnej firme ako zamestnanci v jednotlivých oddeleniach, ktoré sú delené podobne ako v skutočnej firme</a:t>
          </a:r>
          <a:endParaRPr lang="en-US" dirty="0"/>
        </a:p>
      </dgm:t>
    </dgm:pt>
    <dgm:pt modelId="{907C312F-F977-4597-9E83-B774C3143373}" type="parTrans" cxnId="{241F159D-E2F1-43D9-8E5C-D67CE72ED5C2}">
      <dgm:prSet/>
      <dgm:spPr/>
      <dgm:t>
        <a:bodyPr/>
        <a:lstStyle/>
        <a:p>
          <a:endParaRPr lang="en-US"/>
        </a:p>
      </dgm:t>
    </dgm:pt>
    <dgm:pt modelId="{EB7A7941-4035-4D73-B002-7915BF2A086A}" type="sibTrans" cxnId="{241F159D-E2F1-43D9-8E5C-D67CE72ED5C2}">
      <dgm:prSet/>
      <dgm:spPr/>
      <dgm:t>
        <a:bodyPr/>
        <a:lstStyle/>
        <a:p>
          <a:endParaRPr lang="en-US"/>
        </a:p>
      </dgm:t>
    </dgm:pt>
    <dgm:pt modelId="{6CE1A9A9-93EE-42CC-B7C8-E05125AF33BD}" type="pres">
      <dgm:prSet presAssocID="{CE566D2F-329E-4048-AA77-6DA051B311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CDAC46F-7B2D-4E4B-B26E-57FCC3DE446E}" type="pres">
      <dgm:prSet presAssocID="{060DCE6F-4DCE-481C-9BAB-BAE1671BE2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CF93673-B688-47A8-AA2B-78E5BEEF13F8}" type="pres">
      <dgm:prSet presAssocID="{E2EE4354-5CCE-4D0A-AF52-211AEE7620A1}" presName="spacer" presStyleCnt="0"/>
      <dgm:spPr/>
    </dgm:pt>
    <dgm:pt modelId="{3417BECA-E605-4E46-B63E-8F0266AC3F0F}" type="pres">
      <dgm:prSet presAssocID="{361D923F-A027-4874-9114-F93E84ED54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2E1267A-058D-45DD-900F-45B06E3C8D70}" type="pres">
      <dgm:prSet presAssocID="{647A97BA-7D7E-4FA2-987E-7097FC01292F}" presName="spacer" presStyleCnt="0"/>
      <dgm:spPr/>
    </dgm:pt>
    <dgm:pt modelId="{57D49051-E186-4A1C-8D33-EE29F7B4314B}" type="pres">
      <dgm:prSet presAssocID="{52BC62F6-4672-4976-8713-411CF683CA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A01C1BD-C4E0-4961-9624-8A32E39E945E}" type="presOf" srcId="{361D923F-A027-4874-9114-F93E84ED5491}" destId="{3417BECA-E605-4E46-B63E-8F0266AC3F0F}" srcOrd="0" destOrd="0" presId="urn:microsoft.com/office/officeart/2005/8/layout/vList2"/>
    <dgm:cxn modelId="{7ED741E9-40B6-4B31-A4BD-E7F10E14FD8A}" srcId="{CE566D2F-329E-4048-AA77-6DA051B311C5}" destId="{060DCE6F-4DCE-481C-9BAB-BAE1671BE233}" srcOrd="0" destOrd="0" parTransId="{C879042E-923A-4399-91FC-C0FBFE88ADDF}" sibTransId="{E2EE4354-5CCE-4D0A-AF52-211AEE7620A1}"/>
    <dgm:cxn modelId="{241F159D-E2F1-43D9-8E5C-D67CE72ED5C2}" srcId="{CE566D2F-329E-4048-AA77-6DA051B311C5}" destId="{52BC62F6-4672-4976-8713-411CF683CAD4}" srcOrd="2" destOrd="0" parTransId="{907C312F-F977-4597-9E83-B774C3143373}" sibTransId="{EB7A7941-4035-4D73-B002-7915BF2A086A}"/>
    <dgm:cxn modelId="{B944312F-501F-4588-9CA9-0629E3284AAE}" type="presOf" srcId="{52BC62F6-4672-4976-8713-411CF683CAD4}" destId="{57D49051-E186-4A1C-8D33-EE29F7B4314B}" srcOrd="0" destOrd="0" presId="urn:microsoft.com/office/officeart/2005/8/layout/vList2"/>
    <dgm:cxn modelId="{8CA760DB-777A-4705-949E-EB8E85BE79CD}" type="presOf" srcId="{060DCE6F-4DCE-481C-9BAB-BAE1671BE233}" destId="{1CDAC46F-7B2D-4E4B-B26E-57FCC3DE446E}" srcOrd="0" destOrd="0" presId="urn:microsoft.com/office/officeart/2005/8/layout/vList2"/>
    <dgm:cxn modelId="{CFB98785-E866-4CAA-87B5-A730B83B9F47}" srcId="{CE566D2F-329E-4048-AA77-6DA051B311C5}" destId="{361D923F-A027-4874-9114-F93E84ED5491}" srcOrd="1" destOrd="0" parTransId="{EBB15350-8F16-4404-ACA0-A6E36C4E98AC}" sibTransId="{647A97BA-7D7E-4FA2-987E-7097FC01292F}"/>
    <dgm:cxn modelId="{B4EFFDF0-8AC8-4313-A3A5-4C97850BFF55}" type="presOf" srcId="{CE566D2F-329E-4048-AA77-6DA051B311C5}" destId="{6CE1A9A9-93EE-42CC-B7C8-E05125AF33BD}" srcOrd="0" destOrd="0" presId="urn:microsoft.com/office/officeart/2005/8/layout/vList2"/>
    <dgm:cxn modelId="{1AE331EE-9CCC-4E2A-BBAE-5E4F55FB4A96}" type="presParOf" srcId="{6CE1A9A9-93EE-42CC-B7C8-E05125AF33BD}" destId="{1CDAC46F-7B2D-4E4B-B26E-57FCC3DE446E}" srcOrd="0" destOrd="0" presId="urn:microsoft.com/office/officeart/2005/8/layout/vList2"/>
    <dgm:cxn modelId="{BA86E392-443D-476A-93AD-B1F9C73636E0}" type="presParOf" srcId="{6CE1A9A9-93EE-42CC-B7C8-E05125AF33BD}" destId="{0CF93673-B688-47A8-AA2B-78E5BEEF13F8}" srcOrd="1" destOrd="0" presId="urn:microsoft.com/office/officeart/2005/8/layout/vList2"/>
    <dgm:cxn modelId="{82BE71BA-0CDC-4CA2-A732-2432762563CA}" type="presParOf" srcId="{6CE1A9A9-93EE-42CC-B7C8-E05125AF33BD}" destId="{3417BECA-E605-4E46-B63E-8F0266AC3F0F}" srcOrd="2" destOrd="0" presId="urn:microsoft.com/office/officeart/2005/8/layout/vList2"/>
    <dgm:cxn modelId="{A073C17A-862B-4437-88C2-CE630CBE9896}" type="presParOf" srcId="{6CE1A9A9-93EE-42CC-B7C8-E05125AF33BD}" destId="{42E1267A-058D-45DD-900F-45B06E3C8D70}" srcOrd="3" destOrd="0" presId="urn:microsoft.com/office/officeart/2005/8/layout/vList2"/>
    <dgm:cxn modelId="{3C534049-A51A-4BB9-A862-C453988061CD}" type="presParOf" srcId="{6CE1A9A9-93EE-42CC-B7C8-E05125AF33BD}" destId="{57D49051-E186-4A1C-8D33-EE29F7B431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C83E1-0AF2-4607-A169-3C9979BC7E2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D7BEC2-E8F4-43E8-86AB-D023E38FE217}">
      <dgm:prSet/>
      <dgm:spPr/>
      <dgm:t>
        <a:bodyPr/>
        <a:lstStyle/>
        <a:p>
          <a:r>
            <a:rPr lang="sk-SK"/>
            <a:t>Dokončíte prácu v kalendárnom roku</a:t>
          </a:r>
          <a:endParaRPr lang="en-US"/>
        </a:p>
      </dgm:t>
    </dgm:pt>
    <dgm:pt modelId="{F418C45A-88A9-4C92-A31F-6964FDB0DD57}" type="parTrans" cxnId="{1B814994-100E-4855-8BBA-039328B6816B}">
      <dgm:prSet/>
      <dgm:spPr/>
      <dgm:t>
        <a:bodyPr/>
        <a:lstStyle/>
        <a:p>
          <a:endParaRPr lang="en-US"/>
        </a:p>
      </dgm:t>
    </dgm:pt>
    <dgm:pt modelId="{502F4DAC-91A8-4D55-99BA-20B230F9CBE8}" type="sibTrans" cxnId="{1B814994-100E-4855-8BBA-039328B6816B}">
      <dgm:prSet/>
      <dgm:spPr/>
      <dgm:t>
        <a:bodyPr/>
        <a:lstStyle/>
        <a:p>
          <a:endParaRPr lang="en-US"/>
        </a:p>
      </dgm:t>
    </dgm:pt>
    <dgm:pt modelId="{6B514938-D946-4673-8806-81112BF64720}">
      <dgm:prSet/>
      <dgm:spPr/>
      <dgm:t>
        <a:bodyPr/>
        <a:lstStyle/>
        <a:p>
          <a:r>
            <a:rPr lang="sk-SK"/>
            <a:t>Urobíte uzávierku</a:t>
          </a:r>
          <a:endParaRPr lang="en-US"/>
        </a:p>
      </dgm:t>
    </dgm:pt>
    <dgm:pt modelId="{2397637C-08C4-4C1D-AD07-8C2CB71862F4}" type="parTrans" cxnId="{79DD60C0-5CBF-4B66-B47A-27FCC14519C0}">
      <dgm:prSet/>
      <dgm:spPr/>
      <dgm:t>
        <a:bodyPr/>
        <a:lstStyle/>
        <a:p>
          <a:endParaRPr lang="en-US"/>
        </a:p>
      </dgm:t>
    </dgm:pt>
    <dgm:pt modelId="{97B4B47E-2897-4EBA-89DB-C85B9E59A828}" type="sibTrans" cxnId="{79DD60C0-5CBF-4B66-B47A-27FCC14519C0}">
      <dgm:prSet/>
      <dgm:spPr/>
      <dgm:t>
        <a:bodyPr/>
        <a:lstStyle/>
        <a:p>
          <a:endParaRPr lang="en-US"/>
        </a:p>
      </dgm:t>
    </dgm:pt>
    <dgm:pt modelId="{EB1BE5CE-639B-4465-A2B1-D3DDC00835B4}">
      <dgm:prSet/>
      <dgm:spPr/>
      <dgm:t>
        <a:bodyPr/>
        <a:lstStyle/>
        <a:p>
          <a:r>
            <a:rPr lang="sk-SK"/>
            <a:t>Odovzdáte firmu ďalším žiakom</a:t>
          </a:r>
          <a:endParaRPr lang="en-US"/>
        </a:p>
      </dgm:t>
    </dgm:pt>
    <dgm:pt modelId="{FCF9648A-5EFF-4DD1-9696-9210FC0C70C9}" type="parTrans" cxnId="{0AD37F1A-F2A9-4BC7-A186-A70B782E6537}">
      <dgm:prSet/>
      <dgm:spPr/>
      <dgm:t>
        <a:bodyPr/>
        <a:lstStyle/>
        <a:p>
          <a:endParaRPr lang="en-US"/>
        </a:p>
      </dgm:t>
    </dgm:pt>
    <dgm:pt modelId="{28445F87-B33C-4708-B2D2-CCB50E96C3B7}" type="sibTrans" cxnId="{0AD37F1A-F2A9-4BC7-A186-A70B782E6537}">
      <dgm:prSet/>
      <dgm:spPr/>
      <dgm:t>
        <a:bodyPr/>
        <a:lstStyle/>
        <a:p>
          <a:endParaRPr lang="en-US"/>
        </a:p>
      </dgm:t>
    </dgm:pt>
    <dgm:pt modelId="{23FC18FC-0983-45D8-8E09-92CEB0965DB1}">
      <dgm:prSet/>
      <dgm:spPr/>
      <dgm:t>
        <a:bodyPr/>
        <a:lstStyle/>
        <a:p>
          <a:r>
            <a:rPr lang="sk-SK"/>
            <a:t>Ukončíte zamestnanecký pomer</a:t>
          </a:r>
          <a:endParaRPr lang="en-US"/>
        </a:p>
      </dgm:t>
    </dgm:pt>
    <dgm:pt modelId="{BFEB35EB-8743-4EA4-8C62-E93BC09BD924}" type="parTrans" cxnId="{31D4D85E-5866-4108-8774-96C9F9D2752E}">
      <dgm:prSet/>
      <dgm:spPr/>
      <dgm:t>
        <a:bodyPr/>
        <a:lstStyle/>
        <a:p>
          <a:endParaRPr lang="en-US"/>
        </a:p>
      </dgm:t>
    </dgm:pt>
    <dgm:pt modelId="{1B4B32E2-1AC4-43D4-BE68-01D6338DD991}" type="sibTrans" cxnId="{31D4D85E-5866-4108-8774-96C9F9D2752E}">
      <dgm:prSet/>
      <dgm:spPr/>
      <dgm:t>
        <a:bodyPr/>
        <a:lstStyle/>
        <a:p>
          <a:endParaRPr lang="en-US"/>
        </a:p>
      </dgm:t>
    </dgm:pt>
    <dgm:pt modelId="{5C71C8EA-6550-4313-800C-E2BBDC83BC81}" type="pres">
      <dgm:prSet presAssocID="{2A9C83E1-0AF2-4607-A169-3C9979BC7E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51606894-6625-48CE-B7B1-5A552893D431}" type="pres">
      <dgm:prSet presAssocID="{B3D7BEC2-E8F4-43E8-86AB-D023E38FE217}" presName="thickLine" presStyleLbl="alignNode1" presStyleIdx="0" presStyleCnt="4"/>
      <dgm:spPr/>
    </dgm:pt>
    <dgm:pt modelId="{2AD34614-B3D1-47A0-9C19-7F8BE19E06C9}" type="pres">
      <dgm:prSet presAssocID="{B3D7BEC2-E8F4-43E8-86AB-D023E38FE217}" presName="horz1" presStyleCnt="0"/>
      <dgm:spPr/>
    </dgm:pt>
    <dgm:pt modelId="{736262E9-9CA2-4DA9-B106-5E2A0ED3DAB2}" type="pres">
      <dgm:prSet presAssocID="{B3D7BEC2-E8F4-43E8-86AB-D023E38FE217}" presName="tx1" presStyleLbl="revTx" presStyleIdx="0" presStyleCnt="4"/>
      <dgm:spPr/>
      <dgm:t>
        <a:bodyPr/>
        <a:lstStyle/>
        <a:p>
          <a:endParaRPr lang="sk-SK"/>
        </a:p>
      </dgm:t>
    </dgm:pt>
    <dgm:pt modelId="{01C45F95-20AE-474B-8191-53A2B516BD03}" type="pres">
      <dgm:prSet presAssocID="{B3D7BEC2-E8F4-43E8-86AB-D023E38FE217}" presName="vert1" presStyleCnt="0"/>
      <dgm:spPr/>
    </dgm:pt>
    <dgm:pt modelId="{DB038053-97AA-4DBC-AF9D-FE7A37A7281C}" type="pres">
      <dgm:prSet presAssocID="{6B514938-D946-4673-8806-81112BF64720}" presName="thickLine" presStyleLbl="alignNode1" presStyleIdx="1" presStyleCnt="4"/>
      <dgm:spPr/>
    </dgm:pt>
    <dgm:pt modelId="{E330999A-116F-48FB-919F-F1CDA89A62D5}" type="pres">
      <dgm:prSet presAssocID="{6B514938-D946-4673-8806-81112BF64720}" presName="horz1" presStyleCnt="0"/>
      <dgm:spPr/>
    </dgm:pt>
    <dgm:pt modelId="{5BAADE9A-F634-4DC5-B427-CD4E5DBFFF0D}" type="pres">
      <dgm:prSet presAssocID="{6B514938-D946-4673-8806-81112BF64720}" presName="tx1" presStyleLbl="revTx" presStyleIdx="1" presStyleCnt="4"/>
      <dgm:spPr/>
      <dgm:t>
        <a:bodyPr/>
        <a:lstStyle/>
        <a:p>
          <a:endParaRPr lang="sk-SK"/>
        </a:p>
      </dgm:t>
    </dgm:pt>
    <dgm:pt modelId="{5890FCD9-E9FA-4E2C-BA41-3F46DF1DB222}" type="pres">
      <dgm:prSet presAssocID="{6B514938-D946-4673-8806-81112BF64720}" presName="vert1" presStyleCnt="0"/>
      <dgm:spPr/>
    </dgm:pt>
    <dgm:pt modelId="{01D48E01-ECB5-47B1-8320-5DB43A594770}" type="pres">
      <dgm:prSet presAssocID="{EB1BE5CE-639B-4465-A2B1-D3DDC00835B4}" presName="thickLine" presStyleLbl="alignNode1" presStyleIdx="2" presStyleCnt="4"/>
      <dgm:spPr/>
    </dgm:pt>
    <dgm:pt modelId="{94D5B2BE-059D-46E7-A91D-BFB11477FFB6}" type="pres">
      <dgm:prSet presAssocID="{EB1BE5CE-639B-4465-A2B1-D3DDC00835B4}" presName="horz1" presStyleCnt="0"/>
      <dgm:spPr/>
    </dgm:pt>
    <dgm:pt modelId="{3E364EDE-5755-41FB-959D-3BF97A627F07}" type="pres">
      <dgm:prSet presAssocID="{EB1BE5CE-639B-4465-A2B1-D3DDC00835B4}" presName="tx1" presStyleLbl="revTx" presStyleIdx="2" presStyleCnt="4"/>
      <dgm:spPr/>
      <dgm:t>
        <a:bodyPr/>
        <a:lstStyle/>
        <a:p>
          <a:endParaRPr lang="sk-SK"/>
        </a:p>
      </dgm:t>
    </dgm:pt>
    <dgm:pt modelId="{E5B71AAD-398D-48B6-8A90-85FD394132B1}" type="pres">
      <dgm:prSet presAssocID="{EB1BE5CE-639B-4465-A2B1-D3DDC00835B4}" presName="vert1" presStyleCnt="0"/>
      <dgm:spPr/>
    </dgm:pt>
    <dgm:pt modelId="{4B6ECE4E-E757-44E1-BECA-DCD14586338F}" type="pres">
      <dgm:prSet presAssocID="{23FC18FC-0983-45D8-8E09-92CEB0965DB1}" presName="thickLine" presStyleLbl="alignNode1" presStyleIdx="3" presStyleCnt="4"/>
      <dgm:spPr/>
    </dgm:pt>
    <dgm:pt modelId="{56F1896C-373E-4FD7-AB73-4A8D9376D903}" type="pres">
      <dgm:prSet presAssocID="{23FC18FC-0983-45D8-8E09-92CEB0965DB1}" presName="horz1" presStyleCnt="0"/>
      <dgm:spPr/>
    </dgm:pt>
    <dgm:pt modelId="{F35C3263-47DD-408D-9B76-56F939FF3512}" type="pres">
      <dgm:prSet presAssocID="{23FC18FC-0983-45D8-8E09-92CEB0965DB1}" presName="tx1" presStyleLbl="revTx" presStyleIdx="3" presStyleCnt="4"/>
      <dgm:spPr/>
      <dgm:t>
        <a:bodyPr/>
        <a:lstStyle/>
        <a:p>
          <a:endParaRPr lang="sk-SK"/>
        </a:p>
      </dgm:t>
    </dgm:pt>
    <dgm:pt modelId="{A4BB2B4B-A460-49AE-8E2F-C9A0B3C2E12E}" type="pres">
      <dgm:prSet presAssocID="{23FC18FC-0983-45D8-8E09-92CEB0965DB1}" presName="vert1" presStyleCnt="0"/>
      <dgm:spPr/>
    </dgm:pt>
  </dgm:ptLst>
  <dgm:cxnLst>
    <dgm:cxn modelId="{B274DA6B-CF30-4065-8472-FE7ED9ACB84D}" type="presOf" srcId="{6B514938-D946-4673-8806-81112BF64720}" destId="{5BAADE9A-F634-4DC5-B427-CD4E5DBFFF0D}" srcOrd="0" destOrd="0" presId="urn:microsoft.com/office/officeart/2008/layout/LinedList"/>
    <dgm:cxn modelId="{1B814994-100E-4855-8BBA-039328B6816B}" srcId="{2A9C83E1-0AF2-4607-A169-3C9979BC7E29}" destId="{B3D7BEC2-E8F4-43E8-86AB-D023E38FE217}" srcOrd="0" destOrd="0" parTransId="{F418C45A-88A9-4C92-A31F-6964FDB0DD57}" sibTransId="{502F4DAC-91A8-4D55-99BA-20B230F9CBE8}"/>
    <dgm:cxn modelId="{79DD60C0-5CBF-4B66-B47A-27FCC14519C0}" srcId="{2A9C83E1-0AF2-4607-A169-3C9979BC7E29}" destId="{6B514938-D946-4673-8806-81112BF64720}" srcOrd="1" destOrd="0" parTransId="{2397637C-08C4-4C1D-AD07-8C2CB71862F4}" sibTransId="{97B4B47E-2897-4EBA-89DB-C85B9E59A828}"/>
    <dgm:cxn modelId="{3C27DBDC-1445-4B61-B01F-21EF9C626AA8}" type="presOf" srcId="{B3D7BEC2-E8F4-43E8-86AB-D023E38FE217}" destId="{736262E9-9CA2-4DA9-B106-5E2A0ED3DAB2}" srcOrd="0" destOrd="0" presId="urn:microsoft.com/office/officeart/2008/layout/LinedList"/>
    <dgm:cxn modelId="{0AD37F1A-F2A9-4BC7-A186-A70B782E6537}" srcId="{2A9C83E1-0AF2-4607-A169-3C9979BC7E29}" destId="{EB1BE5CE-639B-4465-A2B1-D3DDC00835B4}" srcOrd="2" destOrd="0" parTransId="{FCF9648A-5EFF-4DD1-9696-9210FC0C70C9}" sibTransId="{28445F87-B33C-4708-B2D2-CCB50E96C3B7}"/>
    <dgm:cxn modelId="{5CFF6449-17FC-490D-8748-DB575F3E568E}" type="presOf" srcId="{EB1BE5CE-639B-4465-A2B1-D3DDC00835B4}" destId="{3E364EDE-5755-41FB-959D-3BF97A627F07}" srcOrd="0" destOrd="0" presId="urn:microsoft.com/office/officeart/2008/layout/LinedList"/>
    <dgm:cxn modelId="{31D4D85E-5866-4108-8774-96C9F9D2752E}" srcId="{2A9C83E1-0AF2-4607-A169-3C9979BC7E29}" destId="{23FC18FC-0983-45D8-8E09-92CEB0965DB1}" srcOrd="3" destOrd="0" parTransId="{BFEB35EB-8743-4EA4-8C62-E93BC09BD924}" sibTransId="{1B4B32E2-1AC4-43D4-BE68-01D6338DD991}"/>
    <dgm:cxn modelId="{C82E584E-E4D2-4630-AC52-532625428B3F}" type="presOf" srcId="{2A9C83E1-0AF2-4607-A169-3C9979BC7E29}" destId="{5C71C8EA-6550-4313-800C-E2BBDC83BC81}" srcOrd="0" destOrd="0" presId="urn:microsoft.com/office/officeart/2008/layout/LinedList"/>
    <dgm:cxn modelId="{813B5BC4-FF8E-4571-8766-11D349E6276A}" type="presOf" srcId="{23FC18FC-0983-45D8-8E09-92CEB0965DB1}" destId="{F35C3263-47DD-408D-9B76-56F939FF3512}" srcOrd="0" destOrd="0" presId="urn:microsoft.com/office/officeart/2008/layout/LinedList"/>
    <dgm:cxn modelId="{FC5D1766-4565-4DBC-A11F-027D80D8D38D}" type="presParOf" srcId="{5C71C8EA-6550-4313-800C-E2BBDC83BC81}" destId="{51606894-6625-48CE-B7B1-5A552893D431}" srcOrd="0" destOrd="0" presId="urn:microsoft.com/office/officeart/2008/layout/LinedList"/>
    <dgm:cxn modelId="{455CC6F2-EF52-419F-8217-AF026D6CFEBE}" type="presParOf" srcId="{5C71C8EA-6550-4313-800C-E2BBDC83BC81}" destId="{2AD34614-B3D1-47A0-9C19-7F8BE19E06C9}" srcOrd="1" destOrd="0" presId="urn:microsoft.com/office/officeart/2008/layout/LinedList"/>
    <dgm:cxn modelId="{6664C3FF-36F5-4CAB-B1AD-E233B2A4540C}" type="presParOf" srcId="{2AD34614-B3D1-47A0-9C19-7F8BE19E06C9}" destId="{736262E9-9CA2-4DA9-B106-5E2A0ED3DAB2}" srcOrd="0" destOrd="0" presId="urn:microsoft.com/office/officeart/2008/layout/LinedList"/>
    <dgm:cxn modelId="{736311C1-4B01-4396-A2CB-E044DCF59EE1}" type="presParOf" srcId="{2AD34614-B3D1-47A0-9C19-7F8BE19E06C9}" destId="{01C45F95-20AE-474B-8191-53A2B516BD03}" srcOrd="1" destOrd="0" presId="urn:microsoft.com/office/officeart/2008/layout/LinedList"/>
    <dgm:cxn modelId="{609471EB-3B27-488B-8C29-2873186795E3}" type="presParOf" srcId="{5C71C8EA-6550-4313-800C-E2BBDC83BC81}" destId="{DB038053-97AA-4DBC-AF9D-FE7A37A7281C}" srcOrd="2" destOrd="0" presId="urn:microsoft.com/office/officeart/2008/layout/LinedList"/>
    <dgm:cxn modelId="{528F3A8A-5677-4852-B109-F612DAA5A9D5}" type="presParOf" srcId="{5C71C8EA-6550-4313-800C-E2BBDC83BC81}" destId="{E330999A-116F-48FB-919F-F1CDA89A62D5}" srcOrd="3" destOrd="0" presId="urn:microsoft.com/office/officeart/2008/layout/LinedList"/>
    <dgm:cxn modelId="{B508AFB7-C758-45E9-87E6-73D83202EFFF}" type="presParOf" srcId="{E330999A-116F-48FB-919F-F1CDA89A62D5}" destId="{5BAADE9A-F634-4DC5-B427-CD4E5DBFFF0D}" srcOrd="0" destOrd="0" presId="urn:microsoft.com/office/officeart/2008/layout/LinedList"/>
    <dgm:cxn modelId="{DF88B5B8-C88D-4DF6-83A6-576EC8415B00}" type="presParOf" srcId="{E330999A-116F-48FB-919F-F1CDA89A62D5}" destId="{5890FCD9-E9FA-4E2C-BA41-3F46DF1DB222}" srcOrd="1" destOrd="0" presId="urn:microsoft.com/office/officeart/2008/layout/LinedList"/>
    <dgm:cxn modelId="{73162B6D-D226-43B2-9218-6EDA97A8CBF7}" type="presParOf" srcId="{5C71C8EA-6550-4313-800C-E2BBDC83BC81}" destId="{01D48E01-ECB5-47B1-8320-5DB43A594770}" srcOrd="4" destOrd="0" presId="urn:microsoft.com/office/officeart/2008/layout/LinedList"/>
    <dgm:cxn modelId="{39DC5BF1-B91C-4C97-9D63-B6D06DD9DDC4}" type="presParOf" srcId="{5C71C8EA-6550-4313-800C-E2BBDC83BC81}" destId="{94D5B2BE-059D-46E7-A91D-BFB11477FFB6}" srcOrd="5" destOrd="0" presId="urn:microsoft.com/office/officeart/2008/layout/LinedList"/>
    <dgm:cxn modelId="{AD2E2C19-0923-43D6-8E57-0FBEB627DA09}" type="presParOf" srcId="{94D5B2BE-059D-46E7-A91D-BFB11477FFB6}" destId="{3E364EDE-5755-41FB-959D-3BF97A627F07}" srcOrd="0" destOrd="0" presId="urn:microsoft.com/office/officeart/2008/layout/LinedList"/>
    <dgm:cxn modelId="{2B529506-8C26-4AA9-AF51-A41A75A685B0}" type="presParOf" srcId="{94D5B2BE-059D-46E7-A91D-BFB11477FFB6}" destId="{E5B71AAD-398D-48B6-8A90-85FD394132B1}" srcOrd="1" destOrd="0" presId="urn:microsoft.com/office/officeart/2008/layout/LinedList"/>
    <dgm:cxn modelId="{79B8C70E-BEB4-412F-BCC0-3C92B0EE4B45}" type="presParOf" srcId="{5C71C8EA-6550-4313-800C-E2BBDC83BC81}" destId="{4B6ECE4E-E757-44E1-BECA-DCD14586338F}" srcOrd="6" destOrd="0" presId="urn:microsoft.com/office/officeart/2008/layout/LinedList"/>
    <dgm:cxn modelId="{50623A85-4517-4785-8736-B1DF62455D99}" type="presParOf" srcId="{5C71C8EA-6550-4313-800C-E2BBDC83BC81}" destId="{56F1896C-373E-4FD7-AB73-4A8D9376D903}" srcOrd="7" destOrd="0" presId="urn:microsoft.com/office/officeart/2008/layout/LinedList"/>
    <dgm:cxn modelId="{464233DB-68C8-4144-8B7A-899B7CC76143}" type="presParOf" srcId="{56F1896C-373E-4FD7-AB73-4A8D9376D903}" destId="{F35C3263-47DD-408D-9B76-56F939FF3512}" srcOrd="0" destOrd="0" presId="urn:microsoft.com/office/officeart/2008/layout/LinedList"/>
    <dgm:cxn modelId="{3905CE40-F6AE-418A-A967-3E5F4B46DC85}" type="presParOf" srcId="{56F1896C-373E-4FD7-AB73-4A8D9376D903}" destId="{A4BB2B4B-A460-49AE-8E2F-C9A0B3C2E1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2DE8D-ADFC-47D0-B89A-F5B1DEDE4036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4B1A88-B1B0-45C2-812B-BA48C71063AD}">
      <dgm:prSet/>
      <dgm:spPr/>
      <dgm:t>
        <a:bodyPr/>
        <a:lstStyle/>
        <a:p>
          <a:r>
            <a:rPr lang="sk-SK" b="1"/>
            <a:t>Máte skvelú príležitosť vyskúšať si jednotlivé činnosti v firme, riešiť problémy a to všetko bez rizika straty reálnych peňazí - ZADARMO </a:t>
          </a:r>
          <a:endParaRPr lang="en-US"/>
        </a:p>
      </dgm:t>
    </dgm:pt>
    <dgm:pt modelId="{BC50A957-F396-4F82-902E-4C0C55E33611}" type="parTrans" cxnId="{2A4880AF-2E5E-4EAF-A0E4-50775E947211}">
      <dgm:prSet/>
      <dgm:spPr/>
      <dgm:t>
        <a:bodyPr/>
        <a:lstStyle/>
        <a:p>
          <a:endParaRPr lang="en-US"/>
        </a:p>
      </dgm:t>
    </dgm:pt>
    <dgm:pt modelId="{24E830F5-6E7E-4DD4-8559-7DD197751968}" type="sibTrans" cxnId="{2A4880AF-2E5E-4EAF-A0E4-50775E947211}">
      <dgm:prSet/>
      <dgm:spPr/>
      <dgm:t>
        <a:bodyPr/>
        <a:lstStyle/>
        <a:p>
          <a:endParaRPr lang="en-US"/>
        </a:p>
      </dgm:t>
    </dgm:pt>
    <dgm:pt modelId="{AC3F9CD9-C776-462A-BC98-54232AAFB276}">
      <dgm:prSet/>
      <dgm:spPr/>
      <dgm:t>
        <a:bodyPr/>
        <a:lstStyle/>
        <a:p>
          <a:r>
            <a:rPr lang="sk-SK" b="1"/>
            <a:t>Naučíte sa samostatnosti, kreatívnosti, tímovej práci, zodpovednosti za vlastnú prácu a podnikateľskému mysleniu  </a:t>
          </a:r>
          <a:endParaRPr lang="en-US"/>
        </a:p>
      </dgm:t>
    </dgm:pt>
    <dgm:pt modelId="{9D47C996-B923-4A0D-9329-5B8D66FCD581}" type="parTrans" cxnId="{1BBA4235-B57B-4922-A06B-3A0EF8E877A4}">
      <dgm:prSet/>
      <dgm:spPr/>
      <dgm:t>
        <a:bodyPr/>
        <a:lstStyle/>
        <a:p>
          <a:endParaRPr lang="en-US"/>
        </a:p>
      </dgm:t>
    </dgm:pt>
    <dgm:pt modelId="{C0584960-7BBA-44EA-9FD9-C7A6DED4442B}" type="sibTrans" cxnId="{1BBA4235-B57B-4922-A06B-3A0EF8E877A4}">
      <dgm:prSet/>
      <dgm:spPr/>
      <dgm:t>
        <a:bodyPr/>
        <a:lstStyle/>
        <a:p>
          <a:endParaRPr lang="en-US"/>
        </a:p>
      </dgm:t>
    </dgm:pt>
    <dgm:pt modelId="{484DBA5F-FE07-4F32-91E7-B658A780C4AA}">
      <dgm:prSet/>
      <dgm:spPr/>
      <dgm:t>
        <a:bodyPr/>
        <a:lstStyle/>
        <a:p>
          <a:r>
            <a:rPr lang="sk-SK" b="1"/>
            <a:t>Vedomosti, ktoré nadobudnete v cvičnej firme môžete neskôr využiť v reálnom zamestnaní</a:t>
          </a:r>
          <a:endParaRPr lang="en-US"/>
        </a:p>
      </dgm:t>
    </dgm:pt>
    <dgm:pt modelId="{7F5A25A4-5698-43A3-B8B6-2E54AE36B243}" type="parTrans" cxnId="{2BC0A815-5D21-4CB1-8E80-AECCF78B00E6}">
      <dgm:prSet/>
      <dgm:spPr/>
      <dgm:t>
        <a:bodyPr/>
        <a:lstStyle/>
        <a:p>
          <a:endParaRPr lang="en-US"/>
        </a:p>
      </dgm:t>
    </dgm:pt>
    <dgm:pt modelId="{9485D085-70F7-493A-9786-17D7D42B0F85}" type="sibTrans" cxnId="{2BC0A815-5D21-4CB1-8E80-AECCF78B00E6}">
      <dgm:prSet/>
      <dgm:spPr/>
      <dgm:t>
        <a:bodyPr/>
        <a:lstStyle/>
        <a:p>
          <a:endParaRPr lang="en-US"/>
        </a:p>
      </dgm:t>
    </dgm:pt>
    <dgm:pt modelId="{E81ADDF8-04F3-4804-87BB-85E400D60080}" type="pres">
      <dgm:prSet presAssocID="{CE62DE8D-ADFC-47D0-B89A-F5B1DEDE40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5B4A75B7-485B-47DD-B10C-44EE7954AD2E}" type="pres">
      <dgm:prSet presAssocID="{1A4B1A88-B1B0-45C2-812B-BA48C71063AD}" presName="thickLine" presStyleLbl="alignNode1" presStyleIdx="0" presStyleCnt="3"/>
      <dgm:spPr/>
    </dgm:pt>
    <dgm:pt modelId="{6C95E3B5-C086-4261-BDFC-50AFE88909A3}" type="pres">
      <dgm:prSet presAssocID="{1A4B1A88-B1B0-45C2-812B-BA48C71063AD}" presName="horz1" presStyleCnt="0"/>
      <dgm:spPr/>
    </dgm:pt>
    <dgm:pt modelId="{E3A058A1-8E03-4C9F-8751-8809BE38DD86}" type="pres">
      <dgm:prSet presAssocID="{1A4B1A88-B1B0-45C2-812B-BA48C71063AD}" presName="tx1" presStyleLbl="revTx" presStyleIdx="0" presStyleCnt="3"/>
      <dgm:spPr/>
      <dgm:t>
        <a:bodyPr/>
        <a:lstStyle/>
        <a:p>
          <a:endParaRPr lang="sk-SK"/>
        </a:p>
      </dgm:t>
    </dgm:pt>
    <dgm:pt modelId="{40FE6290-62E5-4825-BF14-6884BAE0DFA5}" type="pres">
      <dgm:prSet presAssocID="{1A4B1A88-B1B0-45C2-812B-BA48C71063AD}" presName="vert1" presStyleCnt="0"/>
      <dgm:spPr/>
    </dgm:pt>
    <dgm:pt modelId="{D96BD6E5-71AB-4E0E-9E01-71BFFD8C526B}" type="pres">
      <dgm:prSet presAssocID="{AC3F9CD9-C776-462A-BC98-54232AAFB276}" presName="thickLine" presStyleLbl="alignNode1" presStyleIdx="1" presStyleCnt="3"/>
      <dgm:spPr/>
    </dgm:pt>
    <dgm:pt modelId="{4DFF88D8-230E-4374-B202-E097146B7A1B}" type="pres">
      <dgm:prSet presAssocID="{AC3F9CD9-C776-462A-BC98-54232AAFB276}" presName="horz1" presStyleCnt="0"/>
      <dgm:spPr/>
    </dgm:pt>
    <dgm:pt modelId="{38BFD64C-5B82-4CB8-8300-3013C4B1E4DE}" type="pres">
      <dgm:prSet presAssocID="{AC3F9CD9-C776-462A-BC98-54232AAFB276}" presName="tx1" presStyleLbl="revTx" presStyleIdx="1" presStyleCnt="3"/>
      <dgm:spPr/>
      <dgm:t>
        <a:bodyPr/>
        <a:lstStyle/>
        <a:p>
          <a:endParaRPr lang="sk-SK"/>
        </a:p>
      </dgm:t>
    </dgm:pt>
    <dgm:pt modelId="{F4DF366B-719D-410F-A26C-FBCA4003268D}" type="pres">
      <dgm:prSet presAssocID="{AC3F9CD9-C776-462A-BC98-54232AAFB276}" presName="vert1" presStyleCnt="0"/>
      <dgm:spPr/>
    </dgm:pt>
    <dgm:pt modelId="{7AED17BE-0FD1-41CD-A59F-5986C6B31F09}" type="pres">
      <dgm:prSet presAssocID="{484DBA5F-FE07-4F32-91E7-B658A780C4AA}" presName="thickLine" presStyleLbl="alignNode1" presStyleIdx="2" presStyleCnt="3"/>
      <dgm:spPr/>
    </dgm:pt>
    <dgm:pt modelId="{72400AB0-CD46-4B45-BFC7-67A286403F16}" type="pres">
      <dgm:prSet presAssocID="{484DBA5F-FE07-4F32-91E7-B658A780C4AA}" presName="horz1" presStyleCnt="0"/>
      <dgm:spPr/>
    </dgm:pt>
    <dgm:pt modelId="{2473B1BA-E8D0-4346-94FB-F85B53077828}" type="pres">
      <dgm:prSet presAssocID="{484DBA5F-FE07-4F32-91E7-B658A780C4AA}" presName="tx1" presStyleLbl="revTx" presStyleIdx="2" presStyleCnt="3"/>
      <dgm:spPr/>
      <dgm:t>
        <a:bodyPr/>
        <a:lstStyle/>
        <a:p>
          <a:endParaRPr lang="sk-SK"/>
        </a:p>
      </dgm:t>
    </dgm:pt>
    <dgm:pt modelId="{621A797B-2CAD-4ADC-A3EF-52FA5AA94F2A}" type="pres">
      <dgm:prSet presAssocID="{484DBA5F-FE07-4F32-91E7-B658A780C4AA}" presName="vert1" presStyleCnt="0"/>
      <dgm:spPr/>
    </dgm:pt>
  </dgm:ptLst>
  <dgm:cxnLst>
    <dgm:cxn modelId="{2A4880AF-2E5E-4EAF-A0E4-50775E947211}" srcId="{CE62DE8D-ADFC-47D0-B89A-F5B1DEDE4036}" destId="{1A4B1A88-B1B0-45C2-812B-BA48C71063AD}" srcOrd="0" destOrd="0" parTransId="{BC50A957-F396-4F82-902E-4C0C55E33611}" sibTransId="{24E830F5-6E7E-4DD4-8559-7DD197751968}"/>
    <dgm:cxn modelId="{ADC8B0D0-CDF7-4B73-83CF-363F03EF397B}" type="presOf" srcId="{1A4B1A88-B1B0-45C2-812B-BA48C71063AD}" destId="{E3A058A1-8E03-4C9F-8751-8809BE38DD86}" srcOrd="0" destOrd="0" presId="urn:microsoft.com/office/officeart/2008/layout/LinedList"/>
    <dgm:cxn modelId="{1BBA4235-B57B-4922-A06B-3A0EF8E877A4}" srcId="{CE62DE8D-ADFC-47D0-B89A-F5B1DEDE4036}" destId="{AC3F9CD9-C776-462A-BC98-54232AAFB276}" srcOrd="1" destOrd="0" parTransId="{9D47C996-B923-4A0D-9329-5B8D66FCD581}" sibTransId="{C0584960-7BBA-44EA-9FD9-C7A6DED4442B}"/>
    <dgm:cxn modelId="{2BC0A815-5D21-4CB1-8E80-AECCF78B00E6}" srcId="{CE62DE8D-ADFC-47D0-B89A-F5B1DEDE4036}" destId="{484DBA5F-FE07-4F32-91E7-B658A780C4AA}" srcOrd="2" destOrd="0" parTransId="{7F5A25A4-5698-43A3-B8B6-2E54AE36B243}" sibTransId="{9485D085-70F7-493A-9786-17D7D42B0F85}"/>
    <dgm:cxn modelId="{08421755-9895-4165-8372-F9707BC41D2C}" type="presOf" srcId="{484DBA5F-FE07-4F32-91E7-B658A780C4AA}" destId="{2473B1BA-E8D0-4346-94FB-F85B53077828}" srcOrd="0" destOrd="0" presId="urn:microsoft.com/office/officeart/2008/layout/LinedList"/>
    <dgm:cxn modelId="{3FF91ABD-61DF-425A-B704-ED45DF963ED2}" type="presOf" srcId="{AC3F9CD9-C776-462A-BC98-54232AAFB276}" destId="{38BFD64C-5B82-4CB8-8300-3013C4B1E4DE}" srcOrd="0" destOrd="0" presId="urn:microsoft.com/office/officeart/2008/layout/LinedList"/>
    <dgm:cxn modelId="{629664A0-578C-413E-A6B7-482078007496}" type="presOf" srcId="{CE62DE8D-ADFC-47D0-B89A-F5B1DEDE4036}" destId="{E81ADDF8-04F3-4804-87BB-85E400D60080}" srcOrd="0" destOrd="0" presId="urn:microsoft.com/office/officeart/2008/layout/LinedList"/>
    <dgm:cxn modelId="{ED79E63B-A314-40CC-B289-4046757FD61F}" type="presParOf" srcId="{E81ADDF8-04F3-4804-87BB-85E400D60080}" destId="{5B4A75B7-485B-47DD-B10C-44EE7954AD2E}" srcOrd="0" destOrd="0" presId="urn:microsoft.com/office/officeart/2008/layout/LinedList"/>
    <dgm:cxn modelId="{F070F490-1EBE-4DEF-AEA1-4A8DF7619CFF}" type="presParOf" srcId="{E81ADDF8-04F3-4804-87BB-85E400D60080}" destId="{6C95E3B5-C086-4261-BDFC-50AFE88909A3}" srcOrd="1" destOrd="0" presId="urn:microsoft.com/office/officeart/2008/layout/LinedList"/>
    <dgm:cxn modelId="{95057E9D-77D4-4303-8920-A9BA0A5F86E2}" type="presParOf" srcId="{6C95E3B5-C086-4261-BDFC-50AFE88909A3}" destId="{E3A058A1-8E03-4C9F-8751-8809BE38DD86}" srcOrd="0" destOrd="0" presId="urn:microsoft.com/office/officeart/2008/layout/LinedList"/>
    <dgm:cxn modelId="{5381CE5D-DA00-49AD-91DC-CA80B9801D25}" type="presParOf" srcId="{6C95E3B5-C086-4261-BDFC-50AFE88909A3}" destId="{40FE6290-62E5-4825-BF14-6884BAE0DFA5}" srcOrd="1" destOrd="0" presId="urn:microsoft.com/office/officeart/2008/layout/LinedList"/>
    <dgm:cxn modelId="{BD25C40F-14DB-486F-A9E8-22D8F1151BE6}" type="presParOf" srcId="{E81ADDF8-04F3-4804-87BB-85E400D60080}" destId="{D96BD6E5-71AB-4E0E-9E01-71BFFD8C526B}" srcOrd="2" destOrd="0" presId="urn:microsoft.com/office/officeart/2008/layout/LinedList"/>
    <dgm:cxn modelId="{9AF2CA71-D9EA-4C2E-B158-4874392ADDC6}" type="presParOf" srcId="{E81ADDF8-04F3-4804-87BB-85E400D60080}" destId="{4DFF88D8-230E-4374-B202-E097146B7A1B}" srcOrd="3" destOrd="0" presId="urn:microsoft.com/office/officeart/2008/layout/LinedList"/>
    <dgm:cxn modelId="{EF12F469-D7C0-45B3-9B25-DC53440FD176}" type="presParOf" srcId="{4DFF88D8-230E-4374-B202-E097146B7A1B}" destId="{38BFD64C-5B82-4CB8-8300-3013C4B1E4DE}" srcOrd="0" destOrd="0" presId="urn:microsoft.com/office/officeart/2008/layout/LinedList"/>
    <dgm:cxn modelId="{44673153-30B3-4A3A-8D12-E8EC9CDCA462}" type="presParOf" srcId="{4DFF88D8-230E-4374-B202-E097146B7A1B}" destId="{F4DF366B-719D-410F-A26C-FBCA4003268D}" srcOrd="1" destOrd="0" presId="urn:microsoft.com/office/officeart/2008/layout/LinedList"/>
    <dgm:cxn modelId="{D902F254-B003-43F8-A826-65D8B95F9D66}" type="presParOf" srcId="{E81ADDF8-04F3-4804-87BB-85E400D60080}" destId="{7AED17BE-0FD1-41CD-A59F-5986C6B31F09}" srcOrd="4" destOrd="0" presId="urn:microsoft.com/office/officeart/2008/layout/LinedList"/>
    <dgm:cxn modelId="{167EE479-D111-4340-A928-D8720EC5FA41}" type="presParOf" srcId="{E81ADDF8-04F3-4804-87BB-85E400D60080}" destId="{72400AB0-CD46-4B45-BFC7-67A286403F16}" srcOrd="5" destOrd="0" presId="urn:microsoft.com/office/officeart/2008/layout/LinedList"/>
    <dgm:cxn modelId="{EB233F83-C3D0-4F0F-8198-B1CB8EFB2856}" type="presParOf" srcId="{72400AB0-CD46-4B45-BFC7-67A286403F16}" destId="{2473B1BA-E8D0-4346-94FB-F85B53077828}" srcOrd="0" destOrd="0" presId="urn:microsoft.com/office/officeart/2008/layout/LinedList"/>
    <dgm:cxn modelId="{623F0411-9A42-42B5-B35D-C9EE3B5AF99E}" type="presParOf" srcId="{72400AB0-CD46-4B45-BFC7-67A286403F16}" destId="{621A797B-2CAD-4ADC-A3EF-52FA5AA94F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AC46F-7B2D-4E4B-B26E-57FCC3DE446E}">
      <dsp:nvSpPr>
        <dsp:cNvPr id="0" name=""/>
        <dsp:cNvSpPr/>
      </dsp:nvSpPr>
      <dsp:spPr>
        <a:xfrm>
          <a:off x="0" y="57063"/>
          <a:ext cx="6266011" cy="15548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Cvičné firmy sa zakladajú predovšetkým ako napodobnenie reálnej firmy v školskom prostredí</a:t>
          </a:r>
          <a:endParaRPr lang="en-US" sz="2100" kern="1200" dirty="0"/>
        </a:p>
      </dsp:txBody>
      <dsp:txXfrm>
        <a:off x="75900" y="132963"/>
        <a:ext cx="6114211" cy="1403020"/>
      </dsp:txXfrm>
    </dsp:sp>
    <dsp:sp modelId="{3417BECA-E605-4E46-B63E-8F0266AC3F0F}">
      <dsp:nvSpPr>
        <dsp:cNvPr id="0" name=""/>
        <dsp:cNvSpPr/>
      </dsp:nvSpPr>
      <dsp:spPr>
        <a:xfrm>
          <a:off x="0" y="1672363"/>
          <a:ext cx="6266011" cy="1554820"/>
        </a:xfrm>
        <a:prstGeom prst="roundRect">
          <a:avLst/>
        </a:prstGeom>
        <a:gradFill rotWithShape="0">
          <a:gsLst>
            <a:gs pos="0">
              <a:schemeClr val="accent2">
                <a:hueOff val="1494975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1494975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V cvičnej firme sa simulujú činnosti prebiehajúce v každej reálnej firme</a:t>
          </a:r>
          <a:endParaRPr lang="en-US" sz="2100" kern="1200" dirty="0"/>
        </a:p>
      </dsp:txBody>
      <dsp:txXfrm>
        <a:off x="75900" y="1748263"/>
        <a:ext cx="6114211" cy="1403020"/>
      </dsp:txXfrm>
    </dsp:sp>
    <dsp:sp modelId="{57D49051-E186-4A1C-8D33-EE29F7B4314B}">
      <dsp:nvSpPr>
        <dsp:cNvPr id="0" name=""/>
        <dsp:cNvSpPr/>
      </dsp:nvSpPr>
      <dsp:spPr>
        <a:xfrm>
          <a:off x="0" y="3287663"/>
          <a:ext cx="6266011" cy="1554820"/>
        </a:xfrm>
        <a:prstGeom prst="roundRect">
          <a:avLst/>
        </a:prstGeom>
        <a:gradFill rotWithShape="0">
          <a:gsLst>
            <a:gs pos="0">
              <a:schemeClr val="accent2">
                <a:hueOff val="298995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298995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/>
            <a:t>Žiaci pracujú v cvičnej firme ako zamestnanci v jednotlivých oddeleniach, ktoré sú delené podobne ako v skutočnej firme</a:t>
          </a:r>
          <a:endParaRPr lang="en-US" sz="2100" kern="1200" dirty="0"/>
        </a:p>
      </dsp:txBody>
      <dsp:txXfrm>
        <a:off x="75900" y="3363563"/>
        <a:ext cx="6114211" cy="140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06894-6625-48CE-B7B1-5A552893D431}">
      <dsp:nvSpPr>
        <dsp:cNvPr id="0" name=""/>
        <dsp:cNvSpPr/>
      </dsp:nvSpPr>
      <dsp:spPr>
        <a:xfrm>
          <a:off x="0" y="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262E9-9CA2-4DA9-B106-5E2A0ED3DAB2}">
      <dsp:nvSpPr>
        <dsp:cNvPr id="0" name=""/>
        <dsp:cNvSpPr/>
      </dsp:nvSpPr>
      <dsp:spPr>
        <a:xfrm>
          <a:off x="0" y="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/>
            <a:t>Dokončíte prácu v kalendárnom roku</a:t>
          </a:r>
          <a:endParaRPr lang="en-US" sz="3100" kern="1200"/>
        </a:p>
      </dsp:txBody>
      <dsp:txXfrm>
        <a:off x="0" y="0"/>
        <a:ext cx="6266011" cy="1224886"/>
      </dsp:txXfrm>
    </dsp:sp>
    <dsp:sp modelId="{DB038053-97AA-4DBC-AF9D-FE7A37A7281C}">
      <dsp:nvSpPr>
        <dsp:cNvPr id="0" name=""/>
        <dsp:cNvSpPr/>
      </dsp:nvSpPr>
      <dsp:spPr>
        <a:xfrm>
          <a:off x="0" y="1224886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99665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99665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99665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ADE9A-F634-4DC5-B427-CD4E5DBFFF0D}">
      <dsp:nvSpPr>
        <dsp:cNvPr id="0" name=""/>
        <dsp:cNvSpPr/>
      </dsp:nvSpPr>
      <dsp:spPr>
        <a:xfrm>
          <a:off x="0" y="1224886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/>
            <a:t>Urobíte uzávierku</a:t>
          </a:r>
          <a:endParaRPr lang="en-US" sz="3100" kern="1200"/>
        </a:p>
      </dsp:txBody>
      <dsp:txXfrm>
        <a:off x="0" y="1224886"/>
        <a:ext cx="6266011" cy="1224886"/>
      </dsp:txXfrm>
    </dsp:sp>
    <dsp:sp modelId="{01D48E01-ECB5-47B1-8320-5DB43A594770}">
      <dsp:nvSpPr>
        <dsp:cNvPr id="0" name=""/>
        <dsp:cNvSpPr/>
      </dsp:nvSpPr>
      <dsp:spPr>
        <a:xfrm>
          <a:off x="0" y="2449773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199330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199330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99330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64EDE-5755-41FB-959D-3BF97A627F07}">
      <dsp:nvSpPr>
        <dsp:cNvPr id="0" name=""/>
        <dsp:cNvSpPr/>
      </dsp:nvSpPr>
      <dsp:spPr>
        <a:xfrm>
          <a:off x="0" y="2449773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/>
            <a:t>Odovzdáte firmu ďalším žiakom</a:t>
          </a:r>
          <a:endParaRPr lang="en-US" sz="3100" kern="1200"/>
        </a:p>
      </dsp:txBody>
      <dsp:txXfrm>
        <a:off x="0" y="2449773"/>
        <a:ext cx="6266011" cy="1224886"/>
      </dsp:txXfrm>
    </dsp:sp>
    <dsp:sp modelId="{4B6ECE4E-E757-44E1-BECA-DCD14586338F}">
      <dsp:nvSpPr>
        <dsp:cNvPr id="0" name=""/>
        <dsp:cNvSpPr/>
      </dsp:nvSpPr>
      <dsp:spPr>
        <a:xfrm>
          <a:off x="0" y="3674660"/>
          <a:ext cx="6266011" cy="0"/>
        </a:xfrm>
        <a:prstGeom prst="line">
          <a:avLst/>
        </a:prstGeom>
        <a:gradFill rotWithShape="0">
          <a:gsLst>
            <a:gs pos="0">
              <a:schemeClr val="accent2">
                <a:hueOff val="298995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298995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98995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C3263-47DD-408D-9B76-56F939FF3512}">
      <dsp:nvSpPr>
        <dsp:cNvPr id="0" name=""/>
        <dsp:cNvSpPr/>
      </dsp:nvSpPr>
      <dsp:spPr>
        <a:xfrm>
          <a:off x="0" y="3674660"/>
          <a:ext cx="6266011" cy="12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/>
            <a:t>Ukončíte zamestnanecký pomer</a:t>
          </a:r>
          <a:endParaRPr lang="en-US" sz="3100" kern="1200"/>
        </a:p>
      </dsp:txBody>
      <dsp:txXfrm>
        <a:off x="0" y="3674660"/>
        <a:ext cx="6266011" cy="1224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A75B7-485B-47DD-B10C-44EE7954AD2E}">
      <dsp:nvSpPr>
        <dsp:cNvPr id="0" name=""/>
        <dsp:cNvSpPr/>
      </dsp:nvSpPr>
      <dsp:spPr>
        <a:xfrm>
          <a:off x="0" y="1813"/>
          <a:ext cx="10353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A058A1-8E03-4C9F-8751-8809BE38DD86}">
      <dsp:nvSpPr>
        <dsp:cNvPr id="0" name=""/>
        <dsp:cNvSpPr/>
      </dsp:nvSpPr>
      <dsp:spPr>
        <a:xfrm>
          <a:off x="0" y="1813"/>
          <a:ext cx="10353675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/>
            <a:t>Máte skvelú príležitosť vyskúšať si jednotlivé činnosti v firme, riešiť problémy a to všetko bez rizika straty reálnych peňazí - ZADARMO </a:t>
          </a:r>
          <a:endParaRPr lang="en-US" sz="2600" kern="1200"/>
        </a:p>
      </dsp:txBody>
      <dsp:txXfrm>
        <a:off x="0" y="1813"/>
        <a:ext cx="10353675" cy="1237040"/>
      </dsp:txXfrm>
    </dsp:sp>
    <dsp:sp modelId="{D96BD6E5-71AB-4E0E-9E01-71BFFD8C526B}">
      <dsp:nvSpPr>
        <dsp:cNvPr id="0" name=""/>
        <dsp:cNvSpPr/>
      </dsp:nvSpPr>
      <dsp:spPr>
        <a:xfrm>
          <a:off x="0" y="1238854"/>
          <a:ext cx="103536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BFD64C-5B82-4CB8-8300-3013C4B1E4DE}">
      <dsp:nvSpPr>
        <dsp:cNvPr id="0" name=""/>
        <dsp:cNvSpPr/>
      </dsp:nvSpPr>
      <dsp:spPr>
        <a:xfrm>
          <a:off x="0" y="1238854"/>
          <a:ext cx="10353675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/>
            <a:t>Naučíte sa samostatnosti, kreatívnosti, tímovej práci, zodpovednosti za vlastnú prácu a podnikateľskému mysleniu  </a:t>
          </a:r>
          <a:endParaRPr lang="en-US" sz="2600" kern="1200"/>
        </a:p>
      </dsp:txBody>
      <dsp:txXfrm>
        <a:off x="0" y="1238854"/>
        <a:ext cx="10353675" cy="1237040"/>
      </dsp:txXfrm>
    </dsp:sp>
    <dsp:sp modelId="{7AED17BE-0FD1-41CD-A59F-5986C6B31F09}">
      <dsp:nvSpPr>
        <dsp:cNvPr id="0" name=""/>
        <dsp:cNvSpPr/>
      </dsp:nvSpPr>
      <dsp:spPr>
        <a:xfrm>
          <a:off x="0" y="2475895"/>
          <a:ext cx="103536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73B1BA-E8D0-4346-94FB-F85B53077828}">
      <dsp:nvSpPr>
        <dsp:cNvPr id="0" name=""/>
        <dsp:cNvSpPr/>
      </dsp:nvSpPr>
      <dsp:spPr>
        <a:xfrm>
          <a:off x="0" y="2475895"/>
          <a:ext cx="10353675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/>
            <a:t>Vedomosti, ktoré nadobudnete v cvičnej firme môžete neskôr využiť v reálnom zamestnaní</a:t>
          </a:r>
          <a:endParaRPr lang="en-US" sz="2600" kern="1200"/>
        </a:p>
      </dsp:txBody>
      <dsp:txXfrm>
        <a:off x="0" y="2475895"/>
        <a:ext cx="10353675" cy="123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=""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=""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=""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=""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=""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=""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3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=""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30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50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DC5DAB43-E596-4533-956B-9CAF6315E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37" r="-2" b="56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8" name="Freeform 5">
            <a:extLst>
              <a:ext uri="{FF2B5EF4-FFF2-40B4-BE49-F238E27FC236}">
                <a16:creationId xmlns="" xmlns:a16="http://schemas.microsoft.com/office/drawing/2014/main" id="{608EAA06-5488-416B-B2B2-E55213011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sk-SK" sz="3600" dirty="0"/>
              <a:t>Vítajte na voliteľnom predmete</a:t>
            </a:r>
            <a:r>
              <a:rPr lang="sk-SK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sk-SK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sk-SK" sz="4400" dirty="0"/>
              <a:t>Cvičná firma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endParaRPr lang="sk-SK">
              <a:solidFill>
                <a:srgbClr val="3B4E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="" xmlns:a16="http://schemas.microsoft.com/office/drawing/2014/main" id="{2BFC186A-5A9F-4A9A-A72D-DFBBE9934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9">
            <a:extLst>
              <a:ext uri="{FF2B5EF4-FFF2-40B4-BE49-F238E27FC236}">
                <a16:creationId xmlns="" xmlns:a16="http://schemas.microsoft.com/office/drawing/2014/main" id="{E8EE1E2B-262B-4EE5-9AB3-125FAB1A8A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AD0EF88-0FA2-4631-8B34-4B1B3BE79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966851"/>
            <a:ext cx="6889930" cy="462686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>
                <a:cs typeface="+mj-lt"/>
              </a:rPr>
              <a:t>A počas tohto roku prejdete do štvrtého ročníka</a:t>
            </a:r>
            <a:endParaRPr lang="en-US" sz="5400"/>
          </a:p>
        </p:txBody>
      </p:sp>
      <p:cxnSp>
        <p:nvCxnSpPr>
          <p:cNvPr id="21" name="Straight Connector 11">
            <a:extLst>
              <a:ext uri="{FF2B5EF4-FFF2-40B4-BE49-F238E27FC236}">
                <a16:creationId xmlns="" xmlns:a16="http://schemas.microsoft.com/office/drawing/2014/main" id="{862CADB7-E9BE-4376-8036-0D21CBDC96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68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02B083-54F7-41CA-9C6D-B87D356839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10AA3C-65DD-4E70-9002-6F587E64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sk-SK" sz="4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Vo štvrtom ročníku </a:t>
            </a:r>
            <a:endParaRPr lang="sk-SK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92AA17E1-8D32-49FA-8C33-D57631B4E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="" xmlns:a16="http://schemas.microsoft.com/office/drawing/2014/main" id="{5BC559BC-15E0-42EB-8CED-455A3E345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977700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98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CFAC9FD-BAD6-47B4-9C11-BE23CEAC7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B67B9C-9B45-4084-9BB5-187071EE9A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B55F53B-E8DA-4E3C-887E-C04C3F4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r"/>
            <a:r>
              <a:rPr lang="sk-SK" sz="4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Počas práce v cvičnej firme si vyskúšate</a:t>
            </a:r>
            <a:endParaRPr lang="sk-SK" sz="440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1486E73-434E-4DCC-948E-48D97B2F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pPr indent="-305435"/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Právne záležitosti týkajúce sa firmy </a:t>
            </a:r>
            <a:endParaRPr lang="sk-SK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 panose="02040603050505030304"/>
            </a:endParaRPr>
          </a:p>
          <a:p>
            <a:pPr indent="-305435"/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Personalistiku</a:t>
            </a:r>
            <a:endParaRPr lang="sk-SK" sz="220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cs typeface="Dubai"/>
            </a:endParaRPr>
          </a:p>
          <a:p>
            <a:pPr indent="-305435"/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Marketing</a:t>
            </a:r>
          </a:p>
          <a:p>
            <a:pPr indent="-305435"/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Účtovníctvo</a:t>
            </a:r>
            <a:endParaRPr lang="sk-SK" sz="220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cs typeface="Dubai"/>
            </a:endParaRPr>
          </a:p>
          <a:p>
            <a:pPr indent="-305435"/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Komunikáciu s úradmi</a:t>
            </a:r>
            <a:endParaRPr lang="sk-SK" sz="220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cs typeface="Dubai"/>
            </a:endParaRPr>
          </a:p>
          <a:p>
            <a:pPr indent="-305435"/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Komunikáciu s obchodnými partnermi doma aj v zahraničí</a:t>
            </a:r>
            <a:endParaRPr lang="sk-SK" sz="22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 panose="02040603050505030304"/>
            </a:endParaRPr>
          </a:p>
          <a:p>
            <a:pPr indent="-305435"/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Elektronické obchodovanie</a:t>
            </a:r>
            <a:endParaRPr lang="sk-SK" sz="220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1166656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AC224410-FF86-4FBB-A05E-61232D4B13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9">
            <a:extLst>
              <a:ext uri="{FF2B5EF4-FFF2-40B4-BE49-F238E27FC236}">
                <a16:creationId xmlns="" xmlns:a16="http://schemas.microsoft.com/office/drawing/2014/main" id="{F3BDD110-869E-4A8C-9250-C7AE5C840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18DB2B5-5F53-4D12-9946-6ABE4FB4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sk-SK" sz="4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Zúčastníte sa</a:t>
            </a:r>
            <a:endParaRPr lang="sk-SK" sz="4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985A953-A123-4A66-A935-E4A97222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pPr indent="-305435">
              <a:buFont typeface="Wingdings" charset="2"/>
              <a:buChar char="v"/>
            </a:pPr>
            <a:r>
              <a:rPr lang="sk-SK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Vianočných trhov</a:t>
            </a:r>
            <a:endParaRPr lang="sk-SK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 panose="02040603050505030304"/>
            </a:endParaRPr>
          </a:p>
          <a:p>
            <a:pPr indent="-305435">
              <a:buFont typeface="Wingdings" charset="2"/>
              <a:buChar char="v"/>
            </a:pPr>
            <a:r>
              <a:rPr lang="sk-SK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Veľtrhov cvičných firiem</a:t>
            </a:r>
          </a:p>
          <a:p>
            <a:pPr marL="719455" lvl="1" indent="-269875">
              <a:buFont typeface="Wingdings" charset="2"/>
              <a:buChar char="v"/>
            </a:pPr>
            <a:r>
              <a:rPr lang="sk-SK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 Šali</a:t>
            </a:r>
          </a:p>
          <a:p>
            <a:pPr marL="719455" lvl="1" indent="-269875">
              <a:buFont typeface="Wingdings" charset="2"/>
              <a:buChar char="v"/>
            </a:pPr>
            <a:r>
              <a:rPr lang="sk-SK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 Žiari nad Hronom</a:t>
            </a:r>
          </a:p>
          <a:p>
            <a:pPr marL="719455" lvl="1" indent="-269875">
              <a:buFont typeface="Wingdings" charset="2"/>
              <a:buChar char="v"/>
            </a:pPr>
            <a:r>
              <a:rPr lang="sk-SK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 Bratislave</a:t>
            </a:r>
          </a:p>
          <a:p>
            <a:pPr marL="719455" lvl="1" indent="-269875">
              <a:buFont typeface="Wingdings" charset="2"/>
              <a:buChar char="v"/>
            </a:pPr>
            <a:r>
              <a:rPr lang="sk-SK" sz="2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 Nitre na Agrokomplexe</a:t>
            </a:r>
            <a:endParaRPr lang="sk-SK" sz="20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  <a:p>
            <a:pPr indent="-305435">
              <a:buFont typeface="Wingdings" charset="2"/>
              <a:buChar char="v"/>
            </a:pPr>
            <a:r>
              <a:rPr lang="sk-SK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 ako pozorovatelia alebo ako vystavovatelia</a:t>
            </a:r>
            <a:endParaRPr lang="sk-SK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  <a:p>
            <a:pPr indent="-305435">
              <a:buFont typeface="Wingdings" charset="2"/>
              <a:buChar char="v"/>
            </a:pPr>
            <a:endParaRPr lang="sk-SK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13811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766CDA4A-6CAA-4FED-A424-FF9D363E93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893168-2C6F-4CF1-AAF1-2C91E2E8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35229"/>
            <a:ext cx="9440034" cy="1059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Trh cvičných firiem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0DB875-49E3-4B9D-8AAE-D81A127B66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8" name="Obrázok 8">
            <a:extLst>
              <a:ext uri="{FF2B5EF4-FFF2-40B4-BE49-F238E27FC236}">
                <a16:creationId xmlns="" xmlns:a16="http://schemas.microsoft.com/office/drawing/2014/main" id="{FDC75BED-7965-4449-9BE1-4DFCFDDEC8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24116" r="9218"/>
          <a:stretch/>
        </p:blipFill>
        <p:spPr>
          <a:xfrm>
            <a:off x="1983553" y="691096"/>
            <a:ext cx="3137377" cy="3529584"/>
          </a:xfrm>
          <a:prstGeom prst="rect">
            <a:avLst/>
          </a:prstGeom>
        </p:spPr>
      </p:pic>
      <p:pic>
        <p:nvPicPr>
          <p:cNvPr id="7" name="Obrázok 7" descr="Obrázok, na ktorom je osoba, budova, skupina, ľudia&#10;&#10;Automaticky generovaný popis">
            <a:extLst>
              <a:ext uri="{FF2B5EF4-FFF2-40B4-BE49-F238E27FC236}">
                <a16:creationId xmlns="" xmlns:a16="http://schemas.microsoft.com/office/drawing/2014/main" id="{95492549-4425-441D-9BB1-B79F5A6419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4378" r="18290" b="2"/>
          <a:stretch/>
        </p:blipFill>
        <p:spPr>
          <a:xfrm>
            <a:off x="7068816" y="695008"/>
            <a:ext cx="3133930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FC28F2-121B-4603-A816-D8D4FC6E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sk-SK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Cvičná firma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="" xmlns:a16="http://schemas.microsoft.com/office/drawing/2014/main" id="{AB68E8D3-C19D-418E-BAC8-FFF6A4751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9711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61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5A338357-1A6A-4C1E-A6D6-1DCDE6DF4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="" xmlns:a16="http://schemas.microsoft.com/office/drawing/2014/main" id="{E1F51140-4156-423C-9638-1223606FBA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2D2CEB7-7641-419E-9A03-7FC94A7D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26" y="1097280"/>
            <a:ext cx="6237838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dirty="0">
                <a:solidFill>
                  <a:schemeClr val="tx1"/>
                </a:solidFill>
                <a:cs typeface="+mj-lt"/>
              </a:rPr>
              <a:t>TEŠÍME SA NA VÁS</a:t>
            </a:r>
            <a:endParaRPr lang="en-US" sz="4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5" name="Straight Connector 11">
            <a:extLst>
              <a:ext uri="{FF2B5EF4-FFF2-40B4-BE49-F238E27FC236}">
                <a16:creationId xmlns="" xmlns:a16="http://schemas.microsoft.com/office/drawing/2014/main" id="{2DAA738B-EDF5-4694-B25A-3488245BC8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cký objekt 16" descr="Obrys anjelskej tváre výplň plnou farbou">
            <a:extLst>
              <a:ext uri="{FF2B5EF4-FFF2-40B4-BE49-F238E27FC236}">
                <a16:creationId xmlns="" xmlns:a16="http://schemas.microsoft.com/office/drawing/2014/main" id="{C5F755C1-46D3-4CAB-975F-01355DF01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1891" y="1821874"/>
            <a:ext cx="3172690" cy="31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7CFAC9FD-BAD6-47B4-9C11-BE23CEAC7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B67B9C-9B45-4084-9BB5-187071EE9A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7925956-F64F-4005-9946-326C385B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/>
          </a:bodyPr>
          <a:lstStyle/>
          <a:p>
            <a:pPr algn="l"/>
            <a:r>
              <a:rPr lang="sk-SK" sz="44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Krátky pohľad do histórie</a:t>
            </a:r>
            <a:endParaRPr lang="sk-SK" sz="44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398CBAF-B4DF-4116-9EEB-FC131F40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pPr marL="37465" indent="0" algn="ctr">
              <a:buNone/>
            </a:pPr>
            <a:r>
              <a:rPr lang="sk-SK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Za kolísku cvičných firiem môžeme považovať rakúske a nemecké stredné odborné školstvo. Moderné dejiny vyučovania predmetu cvičná firma  majú v štátoch s vyspelou trhovou ekonomikou štyridsaťročnú tradíciu. V súčasnosti ich pôsobí v rámci siete EUROPEN-PEN International – svetového združenia cvičných firiem, približne 3,5 tisíc v 42 štátoch sveta.</a:t>
            </a:r>
            <a:endParaRPr lang="sk-SK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1707922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6B051A4-96A7-4A11-9DAD-063A9C577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B67B9C-9B45-4084-9BB5-187071EE9A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3313767-C986-4DD7-9910-E3DE399E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sk-SK" sz="44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V Nemecku pracuje okolo 470 cvičných firiem</a:t>
            </a:r>
            <a:endParaRPr lang="sk-SK" sz="44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FA45FE88-9D09-42BC-B8F8-E6374E680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marL="37465" indent="0" algn="ctr">
              <a:buNone/>
            </a:pPr>
            <a:r>
              <a:rPr lang="sk-SK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Nemecký, tzv. rekvalifikačný model, je koncipovaný ako viacmesačný  kurz najmä pre cieľovú skupinu nezamestnaných. Jeho účastníci ho navštevujú každý deň 6 až 8 hodín, takže nevypadnú zo štandardného pracovného rytmu a zároveň majú dostatočný časový priestor na rutinné osvojenie si nových pracovných činností a návykov. Účastníci kurzov sú zároveň aj finančne motivovaní, pretože za túto prácu na sebe poberajú počas celého trvania kurzu vyššiu finančnú podporu ako je štandardná podpora v nezamestnanosti.</a:t>
            </a:r>
            <a:endParaRPr lang="sk-SK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  <a:p>
            <a:pPr marL="37465" indent="0">
              <a:buNone/>
            </a:pPr>
            <a:endParaRPr lang="sk-SK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365705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6B051A4-96A7-4A11-9DAD-063A9C577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B67B9C-9B45-4084-9BB5-187071EE9A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1E986C-B36B-4E22-9F3E-AD0CADC7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sk-SK" sz="48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V Rakúsku pracuje okolo 860 cvičných firiem</a:t>
            </a:r>
            <a:endParaRPr lang="sk-SK" sz="4800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0E235481-8509-4CFD-848B-0A2E6FF8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marL="37465" indent="0" algn="ctr">
              <a:buNone/>
            </a:pPr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 rámci rakúskeho, tzv. školského modelu, je cvičná firma zaradená do učebných plánov ako povinný  odborný predmet. Vyučuje sa na stredných školách vo vyšších ročníkoch, spravidla 5 hodín týždenne, najčastejšie ako päťhodinový blok, ktorý umožňuje simulovať pol pracovného dňa. Motiváciou pre žiakov je najmä spôsob vyučovania, ktorý nemá klasický frontálny charakter. </a:t>
            </a:r>
            <a:endParaRPr lang="sk-SK" sz="22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  <a:p>
            <a:pPr marL="37465" indent="0">
              <a:buNone/>
            </a:pPr>
            <a:endParaRPr lang="sk-SK" sz="22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420742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132A4578-DD2D-42E5-A30D-A61A991B85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526E45-52B7-42A6-AEA7-CD4B6D79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51" y="609599"/>
            <a:ext cx="3413156" cy="5273675"/>
          </a:xfrm>
        </p:spPr>
        <p:txBody>
          <a:bodyPr>
            <a:normAutofit/>
          </a:bodyPr>
          <a:lstStyle/>
          <a:p>
            <a:pPr algn="l"/>
            <a:r>
              <a:rPr lang="sk-SK" sz="36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Trh cvičných firiem</a:t>
            </a:r>
            <a:endParaRPr lang="sk-SK" sz="36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A14F76F-D1CE-4226-A477-F8A3F641E7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37" y="609599"/>
            <a:ext cx="6889687" cy="5273675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F34980EC-38C3-4FC1-8EAF-AF5A87D0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09" y="957943"/>
            <a:ext cx="6292785" cy="4615543"/>
          </a:xfrm>
        </p:spPr>
        <p:txBody>
          <a:bodyPr anchor="ctr">
            <a:normAutofit/>
          </a:bodyPr>
          <a:lstStyle/>
          <a:p>
            <a:pPr marL="37465" indent="0" algn="ctr">
              <a:buNone/>
            </a:pPr>
            <a:r>
              <a:rPr lang="sk-SK" sz="22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Na týchto trhoch cvičná firma nakupuje a predáva statky a služby a získava celý rad obchodných, marketingových a finančných informácií, ktoré potom môže využívať vo svojej činnosti. Zároveň si cvičná firma overuje svoju konkurencie-schopnosť. Prostredníctvom obchodných vzťahov získate nie len nové poznatky a zručnosti, ale aj nových obchodných partnerov v cvičných firmách v Slovenskej republike i v zahraničí</a:t>
            </a:r>
            <a:r>
              <a:rPr lang="sk-SK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sk-SK" sz="22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  <a:p>
            <a:pPr indent="-305435" algn="ctr"/>
            <a:endParaRPr lang="sk-SK" sz="22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cs typeface="Dubai"/>
            </a:endParaRPr>
          </a:p>
        </p:txBody>
      </p:sp>
    </p:spTree>
    <p:extLst>
      <p:ext uri="{BB962C8B-B14F-4D97-AF65-F5344CB8AC3E}">
        <p14:creationId xmlns:p14="http://schemas.microsoft.com/office/powerpoint/2010/main" val="17552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C3D9BD5-A493-4B97-963D-60135D5338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F759AF4-E342-4E60-8A32-C44A328F2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908BFFB-822F-4C82-A898-B1E1F659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sk-SK" sz="44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Slovenské centrum cvičných firiem</a:t>
            </a:r>
            <a:br>
              <a:rPr lang="sk-SK" sz="44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</a:br>
            <a:r>
              <a:rPr lang="sk-SK" sz="44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zabezpečuje</a:t>
            </a:r>
            <a:endParaRPr lang="sk-SK" sz="44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49B2805-6469-407A-A68A-BB85AC8A8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F4D038A-E7A2-4F03-AA06-34D6C9DBC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indent="-305435">
              <a:buFont typeface="Wingdings" charset="2"/>
              <a:buChar char="v"/>
            </a:pPr>
            <a:r>
              <a:rPr lang="sk-SK" sz="22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Činnosť štátnej správy:</a:t>
            </a:r>
            <a:endParaRPr lang="sk-SK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cs typeface="Dubai" panose="02040603050505030304"/>
            </a:endParaRPr>
          </a:p>
          <a:p>
            <a:pPr marL="719455" lvl="1" indent="-269875">
              <a:buFont typeface="Wingdings" charset="2"/>
              <a:buChar char="v"/>
            </a:pPr>
            <a:r>
              <a:rPr lang="sk-SK" sz="20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Obchodný súd</a:t>
            </a:r>
            <a:endParaRPr lang="sk-SK" sz="20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cs typeface="Dubai" panose="02040603050505030304"/>
            </a:endParaRPr>
          </a:p>
          <a:p>
            <a:pPr marL="719455" lvl="1" indent="-269875">
              <a:buFont typeface="Wingdings" charset="2"/>
              <a:buChar char="v"/>
            </a:pPr>
            <a:r>
              <a:rPr lang="sk-SK" sz="20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Živnostenský úrad</a:t>
            </a:r>
            <a:endParaRPr lang="sk-SK" sz="20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719455" lvl="1" indent="-269875">
              <a:buFont typeface="Wingdings" charset="2"/>
              <a:buChar char="v"/>
            </a:pPr>
            <a:r>
              <a:rPr lang="sk-SK" sz="20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Daňový úrad</a:t>
            </a:r>
            <a:endParaRPr lang="sk-SK" sz="20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719455" lvl="1" indent="-269875">
              <a:buFont typeface="Wingdings" charset="2"/>
              <a:buChar char="v"/>
            </a:pPr>
            <a:r>
              <a:rPr lang="sk-SK" sz="20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Sociálna poisťovňa</a:t>
            </a:r>
            <a:endParaRPr lang="sk-SK" sz="20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719455" lvl="1" indent="-269875">
              <a:buFont typeface="Wingdings" charset="2"/>
              <a:buChar char="v"/>
            </a:pPr>
            <a:r>
              <a:rPr lang="sk-SK" sz="20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Zdravotná poisťovňa</a:t>
            </a:r>
          </a:p>
          <a:p>
            <a:pPr indent="-305435">
              <a:buFont typeface="Wingdings" charset="2"/>
              <a:buChar char="v"/>
            </a:pPr>
            <a:r>
              <a:rPr lang="sk-SK" sz="22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Úrad práce – správca príspevkov na poistenie v nezamestnanosti a príspevku garančného fondu a </a:t>
            </a:r>
            <a:r>
              <a:rPr lang="sk-SK" sz="2200" i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Centrobanky</a:t>
            </a:r>
            <a:r>
              <a:rPr lang="sk-SK" sz="22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pri SCCF</a:t>
            </a:r>
            <a:br>
              <a:rPr lang="sk-SK" sz="2200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</a:br>
            <a:endParaRPr lang="sk-SK" sz="2200" i="1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86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>
            <a:extLst>
              <a:ext uri="{FF2B5EF4-FFF2-40B4-BE49-F238E27FC236}">
                <a16:creationId xmlns="" xmlns:a16="http://schemas.microsoft.com/office/drawing/2014/main" id="{52088B22-D6CC-451B-A834-2C3AA33E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3" y="391391"/>
            <a:ext cx="8091054" cy="60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EB9D55-38C8-45B4-BB2D-4FDBBDB08C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81DFDED-CA9E-456C-B15B-2526661E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0013" y="4790049"/>
            <a:ext cx="9440862" cy="101853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="" xmlns:a16="http://schemas.microsoft.com/office/drawing/2014/main" id="{B40DDA79-7866-468E-A33D-D8341D900E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22DF36A-0503-4D47-B0DF-4227262C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1251284"/>
            <a:ext cx="9440862" cy="2458545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Začíname</a:t>
            </a:r>
            <a:br>
              <a:rPr lang="en-US" sz="6000"/>
            </a:br>
            <a:r>
              <a:rPr lang="en-US" sz="6000"/>
              <a:t>v treťom ročníku</a:t>
            </a:r>
          </a:p>
        </p:txBody>
      </p:sp>
    </p:spTree>
    <p:extLst>
      <p:ext uri="{BB962C8B-B14F-4D97-AF65-F5344CB8AC3E}">
        <p14:creationId xmlns:p14="http://schemas.microsoft.com/office/powerpoint/2010/main" val="31607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702B083-54F7-41CA-9C6D-B87D356839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D4A02B-34D0-4283-A99A-DF66600D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95" y="609599"/>
            <a:ext cx="3409064" cy="5273675"/>
          </a:xfrm>
        </p:spPr>
        <p:txBody>
          <a:bodyPr>
            <a:normAutofit/>
          </a:bodyPr>
          <a:lstStyle/>
          <a:p>
            <a:r>
              <a:rPr lang="sk-SK" sz="4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Zoznámite sa s podstatou cvičnej firmy</a:t>
            </a:r>
            <a:endParaRPr lang="sk-SK" sz="4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92AA17E1-8D32-49FA-8C33-D57631B4E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="" xmlns:a16="http://schemas.microsoft.com/office/drawing/2014/main" id="{B999BD33-DA43-49D9-82AA-4633ECB17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1895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4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3283E"/>
      </a:dk2>
      <a:lt2>
        <a:srgbClr val="E8E7E2"/>
      </a:lt2>
      <a:accent1>
        <a:srgbClr val="3B4EB1"/>
      </a:accent1>
      <a:accent2>
        <a:srgbClr val="4D91C3"/>
      </a:accent2>
      <a:accent3>
        <a:srgbClr val="6B4DC3"/>
      </a:accent3>
      <a:accent4>
        <a:srgbClr val="B1653B"/>
      </a:accent4>
      <a:accent5>
        <a:srgbClr val="BBA149"/>
      </a:accent5>
      <a:accent6>
        <a:srgbClr val="97AD39"/>
      </a:accent6>
      <a:hlink>
        <a:srgbClr val="948431"/>
      </a:hlink>
      <a:folHlink>
        <a:srgbClr val="7F7F7F"/>
      </a:folHlink>
    </a:clrScheme>
    <a:fontScheme name="Slate">
      <a:majorFont>
        <a:latin typeface="Georgia Pro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320</Words>
  <Application>Microsoft Office PowerPoint</Application>
  <PresentationFormat>Vlastná</PresentationFormat>
  <Paragraphs>50</Paragraphs>
  <Slides>16</Slides>
  <Notes>0</Notes>
  <HiddenSlides>1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SlateVTI</vt:lpstr>
      <vt:lpstr>Vítajte na voliteľnom predmete Cvičná firma</vt:lpstr>
      <vt:lpstr>Krátky pohľad do histórie</vt:lpstr>
      <vt:lpstr>V Nemecku pracuje okolo 470 cvičných firiem</vt:lpstr>
      <vt:lpstr>V Rakúsku pracuje okolo 860 cvičných firiem</vt:lpstr>
      <vt:lpstr>Trh cvičných firiem</vt:lpstr>
      <vt:lpstr>Slovenské centrum cvičných firiem zabezpečuje</vt:lpstr>
      <vt:lpstr>Prezentácia programu PowerPoint</vt:lpstr>
      <vt:lpstr>Začíname v treťom ročníku</vt:lpstr>
      <vt:lpstr>Zoznámite sa s podstatou cvičnej firmy</vt:lpstr>
      <vt:lpstr>A počas tohto roku prejdete do štvrtého ročníka</vt:lpstr>
      <vt:lpstr>Vo štvrtom ročníku </vt:lpstr>
      <vt:lpstr>Počas práce v cvičnej firme si vyskúšate</vt:lpstr>
      <vt:lpstr>Zúčastníte sa</vt:lpstr>
      <vt:lpstr>Trh cvičných firiem</vt:lpstr>
      <vt:lpstr>Cvičná firma</vt:lpstr>
      <vt:lpstr>TEŠÍME SA NA VÁS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meryd</dc:creator>
  <cp:lastModifiedBy>Riaditeľka</cp:lastModifiedBy>
  <cp:revision>251</cp:revision>
  <dcterms:created xsi:type="dcterms:W3CDTF">2020-12-02T12:07:40Z</dcterms:created>
  <dcterms:modified xsi:type="dcterms:W3CDTF">2020-12-10T10:39:36Z</dcterms:modified>
</cp:coreProperties>
</file>